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35.svg" ContentType="image/svg+xml"/>
  <Override PartName="/ppt/media/image36.svg" ContentType="image/svg+xml"/>
  <Override PartName="/ppt/media/image37.svg" ContentType="image/svg+xml"/>
  <Override PartName="/ppt/media/image38.svg" ContentType="image/svg+xml"/>
  <Override PartName="/ppt/media/image39.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9"/>
  </p:notesMasterIdLst>
  <p:handoutMasterIdLst>
    <p:handoutMasterId r:id="rId60"/>
  </p:handoutMasterIdLst>
  <p:sldIdLst>
    <p:sldId id="256" r:id="rId4"/>
    <p:sldId id="257" r:id="rId5"/>
    <p:sldId id="262" r:id="rId6"/>
    <p:sldId id="291" r:id="rId7"/>
    <p:sldId id="290" r:id="rId8"/>
    <p:sldId id="293" r:id="rId9"/>
    <p:sldId id="297" r:id="rId10"/>
    <p:sldId id="300" r:id="rId11"/>
    <p:sldId id="286" r:id="rId12"/>
    <p:sldId id="403" r:id="rId13"/>
    <p:sldId id="406" r:id="rId14"/>
    <p:sldId id="434" r:id="rId15"/>
    <p:sldId id="407" r:id="rId16"/>
    <p:sldId id="410" r:id="rId17"/>
    <p:sldId id="424" r:id="rId18"/>
    <p:sldId id="428" r:id="rId19"/>
    <p:sldId id="429" r:id="rId20"/>
    <p:sldId id="423" r:id="rId21"/>
    <p:sldId id="431" r:id="rId22"/>
    <p:sldId id="433" r:id="rId23"/>
    <p:sldId id="287" r:id="rId24"/>
    <p:sldId id="369" r:id="rId25"/>
    <p:sldId id="393" r:id="rId26"/>
    <p:sldId id="370" r:id="rId27"/>
    <p:sldId id="394" r:id="rId28"/>
    <p:sldId id="398" r:id="rId29"/>
    <p:sldId id="395" r:id="rId30"/>
    <p:sldId id="288" r:id="rId31"/>
    <p:sldId id="399" r:id="rId32"/>
    <p:sldId id="401" r:id="rId33"/>
    <p:sldId id="289" r:id="rId34"/>
    <p:sldId id="318" r:id="rId35"/>
    <p:sldId id="319" r:id="rId36"/>
    <p:sldId id="321" r:id="rId37"/>
    <p:sldId id="320" r:id="rId38"/>
    <p:sldId id="322" r:id="rId39"/>
    <p:sldId id="324" r:id="rId40"/>
    <p:sldId id="325" r:id="rId41"/>
    <p:sldId id="436" r:id="rId42"/>
    <p:sldId id="349" r:id="rId43"/>
    <p:sldId id="350" r:id="rId44"/>
    <p:sldId id="351" r:id="rId45"/>
    <p:sldId id="365" r:id="rId46"/>
    <p:sldId id="366" r:id="rId47"/>
    <p:sldId id="355" r:id="rId48"/>
    <p:sldId id="367" r:id="rId49"/>
    <p:sldId id="437" r:id="rId50"/>
    <p:sldId id="357" r:id="rId51"/>
    <p:sldId id="358" r:id="rId52"/>
    <p:sldId id="368" r:id="rId53"/>
    <p:sldId id="359" r:id="rId54"/>
    <p:sldId id="362" r:id="rId55"/>
    <p:sldId id="363" r:id="rId56"/>
    <p:sldId id="438" r:id="rId57"/>
    <p:sldId id="280" r:id="rId58"/>
  </p:sldIdLst>
  <p:sldSz cx="12192000" cy="6858000"/>
  <p:notesSz cx="6858000" cy="9144000"/>
  <p:custShowLst>
    <p:custShow name="自定义放映 1" id="0">
      <p:sldLst>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 r:id="rId51"/>
        <p:sld r:id="rId52"/>
        <p:sld r:id="rId53"/>
        <p:sld r:id="rId54"/>
        <p:sld r:id="rId55"/>
        <p:sld r:id="rId56"/>
        <p:sld r:id="rId57"/>
        <p:sld r:id="rId58"/>
      </p:sldLst>
    </p:custShow>
  </p:custShow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showPr>
  <p:clrMru>
    <a:srgbClr val="BABD3D"/>
    <a:srgbClr val="7F7F7F"/>
    <a:srgbClr val="8F8F8F"/>
    <a:srgbClr val="6E6E6E"/>
    <a:srgbClr val="F2F2F2"/>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660" y="504"/>
      </p:cViewPr>
      <p:guideLst>
        <p:guide orient="horz" pos="2074"/>
        <p:guide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3.xml"/><Relationship Id="rId59" Type="http://schemas.openxmlformats.org/officeDocument/2006/relationships/notesMaster" Target="notesMasters/notes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906A975-9C9D-41BF-99DC-96DFD28385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4A8EE6-13BD-4DC1-9DBB-A8354E24A96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6A975-9C9D-41BF-99DC-96DFD28385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A8EE6-13BD-4DC1-9DBB-A8354E24A96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6A975-9C9D-41BF-99DC-96DFD28385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A8EE6-13BD-4DC1-9DBB-A8354E24A96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1" Type="http://schemas.openxmlformats.org/officeDocument/2006/relationships/slideLayout" Target="../slideLayouts/slideLayout1.xml"/><Relationship Id="rId60" Type="http://schemas.openxmlformats.org/officeDocument/2006/relationships/tags" Target="../tags/tag58.xml"/><Relationship Id="rId6" Type="http://schemas.openxmlformats.org/officeDocument/2006/relationships/image" Target="../media/image1.svg"/><Relationship Id="rId59" Type="http://schemas.openxmlformats.org/officeDocument/2006/relationships/tags" Target="../tags/tag57.xml"/><Relationship Id="rId58" Type="http://schemas.openxmlformats.org/officeDocument/2006/relationships/tags" Target="../tags/tag56.xml"/><Relationship Id="rId57" Type="http://schemas.openxmlformats.org/officeDocument/2006/relationships/tags" Target="../tags/tag55.xml"/><Relationship Id="rId56" Type="http://schemas.openxmlformats.org/officeDocument/2006/relationships/tags" Target="../tags/tag54.xml"/><Relationship Id="rId55" Type="http://schemas.openxmlformats.org/officeDocument/2006/relationships/tags" Target="../tags/tag53.xml"/><Relationship Id="rId54" Type="http://schemas.openxmlformats.org/officeDocument/2006/relationships/tags" Target="../tags/tag52.xml"/><Relationship Id="rId53" Type="http://schemas.openxmlformats.org/officeDocument/2006/relationships/tags" Target="../tags/tag51.xml"/><Relationship Id="rId52" Type="http://schemas.openxmlformats.org/officeDocument/2006/relationships/tags" Target="../tags/tag50.xml"/><Relationship Id="rId51" Type="http://schemas.openxmlformats.org/officeDocument/2006/relationships/tags" Target="../tags/tag49.xml"/><Relationship Id="rId50" Type="http://schemas.openxmlformats.org/officeDocument/2006/relationships/tags" Target="../tags/tag48.xml"/><Relationship Id="rId5" Type="http://schemas.openxmlformats.org/officeDocument/2006/relationships/image" Target="../media/image6.png"/><Relationship Id="rId49" Type="http://schemas.openxmlformats.org/officeDocument/2006/relationships/tags" Target="../tags/tag47.xml"/><Relationship Id="rId48" Type="http://schemas.openxmlformats.org/officeDocument/2006/relationships/tags" Target="../tags/tag46.xml"/><Relationship Id="rId47" Type="http://schemas.openxmlformats.org/officeDocument/2006/relationships/tags" Target="../tags/tag45.xml"/><Relationship Id="rId46" Type="http://schemas.openxmlformats.org/officeDocument/2006/relationships/tags" Target="../tags/tag44.xml"/><Relationship Id="rId45" Type="http://schemas.openxmlformats.org/officeDocument/2006/relationships/tags" Target="../tags/tag43.xml"/><Relationship Id="rId44" Type="http://schemas.openxmlformats.org/officeDocument/2006/relationships/tags" Target="../tags/tag42.xml"/><Relationship Id="rId43" Type="http://schemas.openxmlformats.org/officeDocument/2006/relationships/tags" Target="../tags/tag41.xml"/><Relationship Id="rId42" Type="http://schemas.openxmlformats.org/officeDocument/2006/relationships/tags" Target="../tags/tag40.xml"/><Relationship Id="rId41" Type="http://schemas.openxmlformats.org/officeDocument/2006/relationships/tags" Target="../tags/tag39.xml"/><Relationship Id="rId40" Type="http://schemas.openxmlformats.org/officeDocument/2006/relationships/tags" Target="../tags/tag38.xml"/><Relationship Id="rId4" Type="http://schemas.openxmlformats.org/officeDocument/2006/relationships/tags" Target="../tags/tag14.xml"/><Relationship Id="rId39" Type="http://schemas.openxmlformats.org/officeDocument/2006/relationships/tags" Target="../tags/tag37.xml"/><Relationship Id="rId38" Type="http://schemas.openxmlformats.org/officeDocument/2006/relationships/tags" Target="../tags/tag36.xml"/><Relationship Id="rId37" Type="http://schemas.openxmlformats.org/officeDocument/2006/relationships/tags" Target="../tags/tag35.xml"/><Relationship Id="rId36" Type="http://schemas.openxmlformats.org/officeDocument/2006/relationships/image" Target="../media/image6.svg"/><Relationship Id="rId35" Type="http://schemas.openxmlformats.org/officeDocument/2006/relationships/image" Target="../media/image11.png"/><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image" Target="../media/image5.svg"/><Relationship Id="rId3" Type="http://schemas.openxmlformats.org/officeDocument/2006/relationships/tags" Target="../tags/tag13.xml"/><Relationship Id="rId29" Type="http://schemas.openxmlformats.org/officeDocument/2006/relationships/image" Target="../media/image10.png"/><Relationship Id="rId28" Type="http://schemas.openxmlformats.org/officeDocument/2006/relationships/tags" Target="../tags/tag30.xml"/><Relationship Id="rId27" Type="http://schemas.openxmlformats.org/officeDocument/2006/relationships/tags" Target="../tags/tag29.xml"/><Relationship Id="rId26" Type="http://schemas.openxmlformats.org/officeDocument/2006/relationships/tags" Target="../tags/tag28.xml"/><Relationship Id="rId25" Type="http://schemas.openxmlformats.org/officeDocument/2006/relationships/tags" Target="../tags/tag27.xml"/><Relationship Id="rId24" Type="http://schemas.openxmlformats.org/officeDocument/2006/relationships/image" Target="../media/image4.svg"/><Relationship Id="rId23" Type="http://schemas.openxmlformats.org/officeDocument/2006/relationships/image" Target="../media/image9.png"/><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12.xml"/><Relationship Id="rId19" Type="http://schemas.openxmlformats.org/officeDocument/2006/relationships/tags" Target="../tags/tag23.xml"/><Relationship Id="rId18" Type="http://schemas.openxmlformats.org/officeDocument/2006/relationships/image" Target="../media/image3.svg"/><Relationship Id="rId17" Type="http://schemas.openxmlformats.org/officeDocument/2006/relationships/image" Target="../media/image8.png"/><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image" Target="../media/image2.svg"/><Relationship Id="rId11" Type="http://schemas.openxmlformats.org/officeDocument/2006/relationships/image" Target="../media/image7.png"/><Relationship Id="rId10" Type="http://schemas.openxmlformats.org/officeDocument/2006/relationships/tags" Target="../tags/tag1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1" Type="http://schemas.openxmlformats.org/officeDocument/2006/relationships/slideLayout" Target="../slideLayouts/slideLayout1.xml"/><Relationship Id="rId60" Type="http://schemas.openxmlformats.org/officeDocument/2006/relationships/tags" Target="../tags/tag106.xml"/><Relationship Id="rId6" Type="http://schemas.openxmlformats.org/officeDocument/2006/relationships/image" Target="../media/image1.svg"/><Relationship Id="rId59" Type="http://schemas.openxmlformats.org/officeDocument/2006/relationships/tags" Target="../tags/tag105.xml"/><Relationship Id="rId58" Type="http://schemas.openxmlformats.org/officeDocument/2006/relationships/tags" Target="../tags/tag104.xml"/><Relationship Id="rId57" Type="http://schemas.openxmlformats.org/officeDocument/2006/relationships/tags" Target="../tags/tag103.xml"/><Relationship Id="rId56" Type="http://schemas.openxmlformats.org/officeDocument/2006/relationships/tags" Target="../tags/tag102.xml"/><Relationship Id="rId55" Type="http://schemas.openxmlformats.org/officeDocument/2006/relationships/tags" Target="../tags/tag101.xml"/><Relationship Id="rId54" Type="http://schemas.openxmlformats.org/officeDocument/2006/relationships/tags" Target="../tags/tag100.xml"/><Relationship Id="rId53" Type="http://schemas.openxmlformats.org/officeDocument/2006/relationships/tags" Target="../tags/tag99.xml"/><Relationship Id="rId52" Type="http://schemas.openxmlformats.org/officeDocument/2006/relationships/tags" Target="../tags/tag98.xml"/><Relationship Id="rId51" Type="http://schemas.openxmlformats.org/officeDocument/2006/relationships/tags" Target="../tags/tag97.xml"/><Relationship Id="rId50" Type="http://schemas.openxmlformats.org/officeDocument/2006/relationships/tags" Target="../tags/tag96.xml"/><Relationship Id="rId5" Type="http://schemas.openxmlformats.org/officeDocument/2006/relationships/image" Target="../media/image6.png"/><Relationship Id="rId49" Type="http://schemas.openxmlformats.org/officeDocument/2006/relationships/tags" Target="../tags/tag95.xml"/><Relationship Id="rId48" Type="http://schemas.openxmlformats.org/officeDocument/2006/relationships/tags" Target="../tags/tag94.xml"/><Relationship Id="rId47" Type="http://schemas.openxmlformats.org/officeDocument/2006/relationships/tags" Target="../tags/tag93.xml"/><Relationship Id="rId46" Type="http://schemas.openxmlformats.org/officeDocument/2006/relationships/tags" Target="../tags/tag92.xml"/><Relationship Id="rId45" Type="http://schemas.openxmlformats.org/officeDocument/2006/relationships/tags" Target="../tags/tag91.xml"/><Relationship Id="rId44" Type="http://schemas.openxmlformats.org/officeDocument/2006/relationships/tags" Target="../tags/tag90.xml"/><Relationship Id="rId43" Type="http://schemas.openxmlformats.org/officeDocument/2006/relationships/tags" Target="../tags/tag89.xml"/><Relationship Id="rId42" Type="http://schemas.openxmlformats.org/officeDocument/2006/relationships/tags" Target="../tags/tag88.xml"/><Relationship Id="rId41" Type="http://schemas.openxmlformats.org/officeDocument/2006/relationships/tags" Target="../tags/tag87.xml"/><Relationship Id="rId40" Type="http://schemas.openxmlformats.org/officeDocument/2006/relationships/tags" Target="../tags/tag86.xml"/><Relationship Id="rId4" Type="http://schemas.openxmlformats.org/officeDocument/2006/relationships/tags" Target="../tags/tag62.xml"/><Relationship Id="rId39" Type="http://schemas.openxmlformats.org/officeDocument/2006/relationships/tags" Target="../tags/tag85.xml"/><Relationship Id="rId38" Type="http://schemas.openxmlformats.org/officeDocument/2006/relationships/tags" Target="../tags/tag84.xml"/><Relationship Id="rId37" Type="http://schemas.openxmlformats.org/officeDocument/2006/relationships/tags" Target="../tags/tag83.xml"/><Relationship Id="rId36" Type="http://schemas.openxmlformats.org/officeDocument/2006/relationships/image" Target="../media/image6.svg"/><Relationship Id="rId35" Type="http://schemas.openxmlformats.org/officeDocument/2006/relationships/image" Target="../media/image11.png"/><Relationship Id="rId34" Type="http://schemas.openxmlformats.org/officeDocument/2006/relationships/tags" Target="../tags/tag82.xml"/><Relationship Id="rId33" Type="http://schemas.openxmlformats.org/officeDocument/2006/relationships/tags" Target="../tags/tag81.xml"/><Relationship Id="rId32" Type="http://schemas.openxmlformats.org/officeDocument/2006/relationships/tags" Target="../tags/tag80.xml"/><Relationship Id="rId31" Type="http://schemas.openxmlformats.org/officeDocument/2006/relationships/tags" Target="../tags/tag79.xml"/><Relationship Id="rId30" Type="http://schemas.openxmlformats.org/officeDocument/2006/relationships/image" Target="../media/image5.svg"/><Relationship Id="rId3" Type="http://schemas.openxmlformats.org/officeDocument/2006/relationships/tags" Target="../tags/tag61.xml"/><Relationship Id="rId29" Type="http://schemas.openxmlformats.org/officeDocument/2006/relationships/image" Target="../media/image10.png"/><Relationship Id="rId28" Type="http://schemas.openxmlformats.org/officeDocument/2006/relationships/tags" Target="../tags/tag78.xml"/><Relationship Id="rId27" Type="http://schemas.openxmlformats.org/officeDocument/2006/relationships/tags" Target="../tags/tag77.xml"/><Relationship Id="rId26" Type="http://schemas.openxmlformats.org/officeDocument/2006/relationships/tags" Target="../tags/tag76.xml"/><Relationship Id="rId25" Type="http://schemas.openxmlformats.org/officeDocument/2006/relationships/tags" Target="../tags/tag75.xml"/><Relationship Id="rId24" Type="http://schemas.openxmlformats.org/officeDocument/2006/relationships/image" Target="../media/image4.svg"/><Relationship Id="rId23" Type="http://schemas.openxmlformats.org/officeDocument/2006/relationships/image" Target="../media/image9.png"/><Relationship Id="rId22" Type="http://schemas.openxmlformats.org/officeDocument/2006/relationships/tags" Target="../tags/tag74.xml"/><Relationship Id="rId21" Type="http://schemas.openxmlformats.org/officeDocument/2006/relationships/tags" Target="../tags/tag73.xml"/><Relationship Id="rId20" Type="http://schemas.openxmlformats.org/officeDocument/2006/relationships/tags" Target="../tags/tag72.xml"/><Relationship Id="rId2" Type="http://schemas.openxmlformats.org/officeDocument/2006/relationships/tags" Target="../tags/tag60.xml"/><Relationship Id="rId19" Type="http://schemas.openxmlformats.org/officeDocument/2006/relationships/tags" Target="../tags/tag71.xml"/><Relationship Id="rId18" Type="http://schemas.openxmlformats.org/officeDocument/2006/relationships/image" Target="../media/image3.svg"/><Relationship Id="rId17" Type="http://schemas.openxmlformats.org/officeDocument/2006/relationships/image" Target="../media/image8.png"/><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image" Target="../media/image2.svg"/><Relationship Id="rId11" Type="http://schemas.openxmlformats.org/officeDocument/2006/relationships/image" Target="../media/image7.png"/><Relationship Id="rId10" Type="http://schemas.openxmlformats.org/officeDocument/2006/relationships/tags" Target="../tags/tag66.xml"/><Relationship Id="rId1" Type="http://schemas.openxmlformats.org/officeDocument/2006/relationships/tags" Target="../tags/tag59.xml"/></Relationships>
</file>

<file path=ppt/slides/_rels/slide13.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image" Target="../media/image1.svg"/><Relationship Id="rId51" Type="http://schemas.openxmlformats.org/officeDocument/2006/relationships/slideLayout" Target="../slideLayouts/slideLayout1.xml"/><Relationship Id="rId50" Type="http://schemas.openxmlformats.org/officeDocument/2006/relationships/tags" Target="../tags/tag146.xml"/><Relationship Id="rId5" Type="http://schemas.openxmlformats.org/officeDocument/2006/relationships/image" Target="../media/image6.png"/><Relationship Id="rId49" Type="http://schemas.openxmlformats.org/officeDocument/2006/relationships/tags" Target="../tags/tag145.xml"/><Relationship Id="rId48" Type="http://schemas.openxmlformats.org/officeDocument/2006/relationships/tags" Target="../tags/tag144.xml"/><Relationship Id="rId47" Type="http://schemas.openxmlformats.org/officeDocument/2006/relationships/tags" Target="../tags/tag143.xml"/><Relationship Id="rId46" Type="http://schemas.openxmlformats.org/officeDocument/2006/relationships/tags" Target="../tags/tag142.xml"/><Relationship Id="rId45" Type="http://schemas.openxmlformats.org/officeDocument/2006/relationships/tags" Target="../tags/tag141.xml"/><Relationship Id="rId44" Type="http://schemas.openxmlformats.org/officeDocument/2006/relationships/tags" Target="../tags/tag140.xml"/><Relationship Id="rId43" Type="http://schemas.openxmlformats.org/officeDocument/2006/relationships/tags" Target="../tags/tag139.xml"/><Relationship Id="rId42" Type="http://schemas.openxmlformats.org/officeDocument/2006/relationships/tags" Target="../tags/tag138.xml"/><Relationship Id="rId41" Type="http://schemas.openxmlformats.org/officeDocument/2006/relationships/tags" Target="../tags/tag137.xml"/><Relationship Id="rId40" Type="http://schemas.openxmlformats.org/officeDocument/2006/relationships/image" Target="../media/image5.svg"/><Relationship Id="rId4" Type="http://schemas.openxmlformats.org/officeDocument/2006/relationships/tags" Target="../tags/tag110.xml"/><Relationship Id="rId39" Type="http://schemas.openxmlformats.org/officeDocument/2006/relationships/image" Target="../media/image10.png"/><Relationship Id="rId38" Type="http://schemas.openxmlformats.org/officeDocument/2006/relationships/tags" Target="../tags/tag136.xml"/><Relationship Id="rId37" Type="http://schemas.openxmlformats.org/officeDocument/2006/relationships/tags" Target="../tags/tag135.xml"/><Relationship Id="rId36" Type="http://schemas.openxmlformats.org/officeDocument/2006/relationships/tags" Target="../tags/tag134.xml"/><Relationship Id="rId35" Type="http://schemas.openxmlformats.org/officeDocument/2006/relationships/tags" Target="../tags/tag133.xml"/><Relationship Id="rId34" Type="http://schemas.openxmlformats.org/officeDocument/2006/relationships/tags" Target="../tags/tag132.xml"/><Relationship Id="rId33" Type="http://schemas.openxmlformats.org/officeDocument/2006/relationships/tags" Target="../tags/tag131.xml"/><Relationship Id="rId32" Type="http://schemas.openxmlformats.org/officeDocument/2006/relationships/image" Target="../media/image2.svg"/><Relationship Id="rId31" Type="http://schemas.openxmlformats.org/officeDocument/2006/relationships/image" Target="../media/image7.png"/><Relationship Id="rId30" Type="http://schemas.openxmlformats.org/officeDocument/2006/relationships/tags" Target="../tags/tag130.xml"/><Relationship Id="rId3" Type="http://schemas.openxmlformats.org/officeDocument/2006/relationships/tags" Target="../tags/tag109.xml"/><Relationship Id="rId29" Type="http://schemas.openxmlformats.org/officeDocument/2006/relationships/tags" Target="../tags/tag129.xml"/><Relationship Id="rId28" Type="http://schemas.openxmlformats.org/officeDocument/2006/relationships/tags" Target="../tags/tag128.xml"/><Relationship Id="rId27" Type="http://schemas.openxmlformats.org/officeDocument/2006/relationships/tags" Target="../tags/tag127.xml"/><Relationship Id="rId26" Type="http://schemas.openxmlformats.org/officeDocument/2006/relationships/tags" Target="../tags/tag126.xml"/><Relationship Id="rId25" Type="http://schemas.openxmlformats.org/officeDocument/2006/relationships/tags" Target="../tags/tag125.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tags" Target="../tags/tag108.xml"/><Relationship Id="rId19" Type="http://schemas.openxmlformats.org/officeDocument/2006/relationships/tags" Target="../tags/tag119.xml"/><Relationship Id="rId18" Type="http://schemas.openxmlformats.org/officeDocument/2006/relationships/image" Target="../media/image4.svg"/><Relationship Id="rId17" Type="http://schemas.openxmlformats.org/officeDocument/2006/relationships/image" Target="../media/image9.png"/><Relationship Id="rId16" Type="http://schemas.openxmlformats.org/officeDocument/2006/relationships/tags" Target="../tags/tag118.xml"/><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image" Target="../media/image3.svg"/><Relationship Id="rId11" Type="http://schemas.openxmlformats.org/officeDocument/2006/relationships/image" Target="../media/image8.png"/><Relationship Id="rId10" Type="http://schemas.openxmlformats.org/officeDocument/2006/relationships/tags" Target="../tags/tag114.xml"/><Relationship Id="rId1" Type="http://schemas.openxmlformats.org/officeDocument/2006/relationships/tags" Target="../tags/tag107.xml"/></Relationships>
</file>

<file path=ppt/slides/_rels/slide14.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0" Type="http://schemas.openxmlformats.org/officeDocument/2006/relationships/slideLayout" Target="../slideLayouts/slideLayout1.xml"/><Relationship Id="rId2" Type="http://schemas.openxmlformats.org/officeDocument/2006/relationships/tags" Target="../tags/tag148.xml"/><Relationship Id="rId19" Type="http://schemas.openxmlformats.org/officeDocument/2006/relationships/tags" Target="../tags/tag165.xml"/><Relationship Id="rId18" Type="http://schemas.openxmlformats.org/officeDocument/2006/relationships/tags" Target="../tags/tag164.xml"/><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tags" Target="../tags/tag147.xml"/></Relationships>
</file>

<file path=ppt/slides/_rels/slide15.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8" Type="http://schemas.openxmlformats.org/officeDocument/2006/relationships/slideLayout" Target="../slideLayouts/slideLayout12.xml"/><Relationship Id="rId47" Type="http://schemas.openxmlformats.org/officeDocument/2006/relationships/tags" Target="../tags/tag202.xml"/><Relationship Id="rId46" Type="http://schemas.openxmlformats.org/officeDocument/2006/relationships/image" Target="../media/image11.svg"/><Relationship Id="rId45" Type="http://schemas.openxmlformats.org/officeDocument/2006/relationships/image" Target="../media/image16.png"/><Relationship Id="rId44" Type="http://schemas.openxmlformats.org/officeDocument/2006/relationships/tags" Target="../tags/tag201.xml"/><Relationship Id="rId43" Type="http://schemas.openxmlformats.org/officeDocument/2006/relationships/image" Target="../media/image10.svg"/><Relationship Id="rId42" Type="http://schemas.openxmlformats.org/officeDocument/2006/relationships/image" Target="../media/image15.png"/><Relationship Id="rId41" Type="http://schemas.openxmlformats.org/officeDocument/2006/relationships/tags" Target="../tags/tag200.xml"/><Relationship Id="rId40" Type="http://schemas.openxmlformats.org/officeDocument/2006/relationships/image" Target="../media/image9.svg"/><Relationship Id="rId4" Type="http://schemas.openxmlformats.org/officeDocument/2006/relationships/tags" Target="../tags/tag169.xml"/><Relationship Id="rId39" Type="http://schemas.openxmlformats.org/officeDocument/2006/relationships/image" Target="../media/image14.png"/><Relationship Id="rId38" Type="http://schemas.openxmlformats.org/officeDocument/2006/relationships/tags" Target="../tags/tag199.xml"/><Relationship Id="rId37" Type="http://schemas.openxmlformats.org/officeDocument/2006/relationships/tags" Target="../tags/tag198.xml"/><Relationship Id="rId36" Type="http://schemas.openxmlformats.org/officeDocument/2006/relationships/tags" Target="../tags/tag197.xml"/><Relationship Id="rId35" Type="http://schemas.openxmlformats.org/officeDocument/2006/relationships/tags" Target="../tags/tag196.xml"/><Relationship Id="rId34" Type="http://schemas.openxmlformats.org/officeDocument/2006/relationships/tags" Target="../tags/tag195.xml"/><Relationship Id="rId33" Type="http://schemas.openxmlformats.org/officeDocument/2006/relationships/tags" Target="../tags/tag194.xml"/><Relationship Id="rId32" Type="http://schemas.openxmlformats.org/officeDocument/2006/relationships/tags" Target="../tags/tag193.xml"/><Relationship Id="rId31" Type="http://schemas.openxmlformats.org/officeDocument/2006/relationships/image" Target="../media/image8.svg"/><Relationship Id="rId30" Type="http://schemas.openxmlformats.org/officeDocument/2006/relationships/image" Target="../media/image13.png"/><Relationship Id="rId3" Type="http://schemas.openxmlformats.org/officeDocument/2006/relationships/tags" Target="../tags/tag168.xml"/><Relationship Id="rId29" Type="http://schemas.openxmlformats.org/officeDocument/2006/relationships/tags" Target="../tags/tag192.xml"/><Relationship Id="rId28" Type="http://schemas.openxmlformats.org/officeDocument/2006/relationships/tags" Target="../tags/tag191.xml"/><Relationship Id="rId27" Type="http://schemas.openxmlformats.org/officeDocument/2006/relationships/tags" Target="../tags/tag190.xml"/><Relationship Id="rId26" Type="http://schemas.openxmlformats.org/officeDocument/2006/relationships/tags" Target="../tags/tag189.xml"/><Relationship Id="rId25" Type="http://schemas.openxmlformats.org/officeDocument/2006/relationships/tags" Target="../tags/tag188.xml"/><Relationship Id="rId24" Type="http://schemas.openxmlformats.org/officeDocument/2006/relationships/tags" Target="../tags/tag187.xml"/><Relationship Id="rId23" Type="http://schemas.openxmlformats.org/officeDocument/2006/relationships/tags" Target="../tags/tag186.xml"/><Relationship Id="rId22" Type="http://schemas.openxmlformats.org/officeDocument/2006/relationships/image" Target="../media/image7.svg"/><Relationship Id="rId21" Type="http://schemas.openxmlformats.org/officeDocument/2006/relationships/image" Target="../media/image12.png"/><Relationship Id="rId20" Type="http://schemas.openxmlformats.org/officeDocument/2006/relationships/tags" Target="../tags/tag185.xml"/><Relationship Id="rId2" Type="http://schemas.openxmlformats.org/officeDocument/2006/relationships/tags" Target="../tags/tag167.xml"/><Relationship Id="rId19" Type="http://schemas.openxmlformats.org/officeDocument/2006/relationships/tags" Target="../tags/tag184.xml"/><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6.xml"/></Relationships>
</file>

<file path=ppt/slides/_rels/slide16.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7" Type="http://schemas.openxmlformats.org/officeDocument/2006/relationships/slideLayout" Target="../slideLayouts/slideLayout12.xml"/><Relationship Id="rId56" Type="http://schemas.openxmlformats.org/officeDocument/2006/relationships/tags" Target="../tags/tag246.xml"/><Relationship Id="rId55" Type="http://schemas.openxmlformats.org/officeDocument/2006/relationships/image" Target="../media/image12.svg"/><Relationship Id="rId54" Type="http://schemas.openxmlformats.org/officeDocument/2006/relationships/image" Target="../media/image17.png"/><Relationship Id="rId53" Type="http://schemas.openxmlformats.org/officeDocument/2006/relationships/tags" Target="../tags/tag245.xml"/><Relationship Id="rId52" Type="http://schemas.openxmlformats.org/officeDocument/2006/relationships/image" Target="../media/image11.svg"/><Relationship Id="rId51" Type="http://schemas.openxmlformats.org/officeDocument/2006/relationships/image" Target="../media/image16.png"/><Relationship Id="rId50" Type="http://schemas.openxmlformats.org/officeDocument/2006/relationships/tags" Target="../tags/tag244.xml"/><Relationship Id="rId5" Type="http://schemas.openxmlformats.org/officeDocument/2006/relationships/tags" Target="../tags/tag207.xml"/><Relationship Id="rId49" Type="http://schemas.openxmlformats.org/officeDocument/2006/relationships/image" Target="../media/image10.svg"/><Relationship Id="rId48" Type="http://schemas.openxmlformats.org/officeDocument/2006/relationships/image" Target="../media/image15.png"/><Relationship Id="rId47" Type="http://schemas.openxmlformats.org/officeDocument/2006/relationships/tags" Target="../tags/tag243.xml"/><Relationship Id="rId46" Type="http://schemas.openxmlformats.org/officeDocument/2006/relationships/image" Target="../media/image9.svg"/><Relationship Id="rId45" Type="http://schemas.openxmlformats.org/officeDocument/2006/relationships/image" Target="../media/image14.png"/><Relationship Id="rId44" Type="http://schemas.openxmlformats.org/officeDocument/2006/relationships/tags" Target="../tags/tag242.xml"/><Relationship Id="rId43" Type="http://schemas.openxmlformats.org/officeDocument/2006/relationships/image" Target="../media/image8.svg"/><Relationship Id="rId42" Type="http://schemas.openxmlformats.org/officeDocument/2006/relationships/image" Target="../media/image13.png"/><Relationship Id="rId41" Type="http://schemas.openxmlformats.org/officeDocument/2006/relationships/tags" Target="../tags/tag241.xml"/><Relationship Id="rId40" Type="http://schemas.openxmlformats.org/officeDocument/2006/relationships/image" Target="../media/image7.svg"/><Relationship Id="rId4" Type="http://schemas.openxmlformats.org/officeDocument/2006/relationships/tags" Target="../tags/tag206.xml"/><Relationship Id="rId39" Type="http://schemas.openxmlformats.org/officeDocument/2006/relationships/image" Target="../media/image12.png"/><Relationship Id="rId38" Type="http://schemas.openxmlformats.org/officeDocument/2006/relationships/tags" Target="../tags/tag240.xml"/><Relationship Id="rId37" Type="http://schemas.openxmlformats.org/officeDocument/2006/relationships/tags" Target="../tags/tag239.xml"/><Relationship Id="rId36" Type="http://schemas.openxmlformats.org/officeDocument/2006/relationships/tags" Target="../tags/tag238.xml"/><Relationship Id="rId35" Type="http://schemas.openxmlformats.org/officeDocument/2006/relationships/tags" Target="../tags/tag237.xml"/><Relationship Id="rId34" Type="http://schemas.openxmlformats.org/officeDocument/2006/relationships/tags" Target="../tags/tag236.xml"/><Relationship Id="rId33" Type="http://schemas.openxmlformats.org/officeDocument/2006/relationships/tags" Target="../tags/tag235.xml"/><Relationship Id="rId32" Type="http://schemas.openxmlformats.org/officeDocument/2006/relationships/tags" Target="../tags/tag234.xml"/><Relationship Id="rId31" Type="http://schemas.openxmlformats.org/officeDocument/2006/relationships/tags" Target="../tags/tag233.xml"/><Relationship Id="rId30" Type="http://schemas.openxmlformats.org/officeDocument/2006/relationships/tags" Target="../tags/tag232.xml"/><Relationship Id="rId3" Type="http://schemas.openxmlformats.org/officeDocument/2006/relationships/tags" Target="../tags/tag205.xml"/><Relationship Id="rId29" Type="http://schemas.openxmlformats.org/officeDocument/2006/relationships/tags" Target="../tags/tag231.xml"/><Relationship Id="rId28" Type="http://schemas.openxmlformats.org/officeDocument/2006/relationships/tags" Target="../tags/tag230.xml"/><Relationship Id="rId27" Type="http://schemas.openxmlformats.org/officeDocument/2006/relationships/tags" Target="../tags/tag229.xml"/><Relationship Id="rId26" Type="http://schemas.openxmlformats.org/officeDocument/2006/relationships/tags" Target="../tags/tag228.xml"/><Relationship Id="rId25" Type="http://schemas.openxmlformats.org/officeDocument/2006/relationships/tags" Target="../tags/tag227.xml"/><Relationship Id="rId24" Type="http://schemas.openxmlformats.org/officeDocument/2006/relationships/tags" Target="../tags/tag226.xml"/><Relationship Id="rId23" Type="http://schemas.openxmlformats.org/officeDocument/2006/relationships/tags" Target="../tags/tag225.xml"/><Relationship Id="rId22" Type="http://schemas.openxmlformats.org/officeDocument/2006/relationships/tags" Target="../tags/tag224.xml"/><Relationship Id="rId21" Type="http://schemas.openxmlformats.org/officeDocument/2006/relationships/tags" Target="../tags/tag223.xml"/><Relationship Id="rId20" Type="http://schemas.openxmlformats.org/officeDocument/2006/relationships/tags" Target="../tags/tag222.xml"/><Relationship Id="rId2" Type="http://schemas.openxmlformats.org/officeDocument/2006/relationships/tags" Target="../tags/tag204.xml"/><Relationship Id="rId19" Type="http://schemas.openxmlformats.org/officeDocument/2006/relationships/tags" Target="../tags/tag221.xml"/><Relationship Id="rId18" Type="http://schemas.openxmlformats.org/officeDocument/2006/relationships/tags" Target="../tags/tag220.xml"/><Relationship Id="rId17" Type="http://schemas.openxmlformats.org/officeDocument/2006/relationships/tags" Target="../tags/tag219.xml"/><Relationship Id="rId16" Type="http://schemas.openxmlformats.org/officeDocument/2006/relationships/tags" Target="../tags/tag218.xml"/><Relationship Id="rId15" Type="http://schemas.openxmlformats.org/officeDocument/2006/relationships/tags" Target="../tags/tag217.xml"/><Relationship Id="rId14" Type="http://schemas.openxmlformats.org/officeDocument/2006/relationships/tags" Target="../tags/tag216.xml"/><Relationship Id="rId13" Type="http://schemas.openxmlformats.org/officeDocument/2006/relationships/tags" Target="../tags/tag215.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tags" Target="../tags/tag203.xml"/></Relationships>
</file>

<file path=ppt/slides/_rels/slide17.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5" Type="http://schemas.openxmlformats.org/officeDocument/2006/relationships/slideLayout" Target="../slideLayouts/slideLayout12.xml"/><Relationship Id="rId54" Type="http://schemas.openxmlformats.org/officeDocument/2006/relationships/tags" Target="../tags/tag290.xml"/><Relationship Id="rId53" Type="http://schemas.openxmlformats.org/officeDocument/2006/relationships/tags" Target="../tags/tag289.xml"/><Relationship Id="rId52" Type="http://schemas.openxmlformats.org/officeDocument/2006/relationships/tags" Target="../tags/tag288.xml"/><Relationship Id="rId51" Type="http://schemas.openxmlformats.org/officeDocument/2006/relationships/tags" Target="../tags/tag287.xml"/><Relationship Id="rId50" Type="http://schemas.openxmlformats.org/officeDocument/2006/relationships/tags" Target="../tags/tag286.xml"/><Relationship Id="rId5" Type="http://schemas.openxmlformats.org/officeDocument/2006/relationships/tags" Target="../tags/tag251.xml"/><Relationship Id="rId49" Type="http://schemas.openxmlformats.org/officeDocument/2006/relationships/tags" Target="../tags/tag285.xml"/><Relationship Id="rId48" Type="http://schemas.openxmlformats.org/officeDocument/2006/relationships/tags" Target="../tags/tag284.xml"/><Relationship Id="rId47" Type="http://schemas.openxmlformats.org/officeDocument/2006/relationships/tags" Target="../tags/tag283.xml"/><Relationship Id="rId46" Type="http://schemas.openxmlformats.org/officeDocument/2006/relationships/image" Target="../media/image11.svg"/><Relationship Id="rId45" Type="http://schemas.openxmlformats.org/officeDocument/2006/relationships/image" Target="../media/image16.png"/><Relationship Id="rId44" Type="http://schemas.openxmlformats.org/officeDocument/2006/relationships/tags" Target="../tags/tag282.xml"/><Relationship Id="rId43" Type="http://schemas.openxmlformats.org/officeDocument/2006/relationships/image" Target="../media/image10.svg"/><Relationship Id="rId42" Type="http://schemas.openxmlformats.org/officeDocument/2006/relationships/image" Target="../media/image15.png"/><Relationship Id="rId41" Type="http://schemas.openxmlformats.org/officeDocument/2006/relationships/tags" Target="../tags/tag281.xml"/><Relationship Id="rId40" Type="http://schemas.openxmlformats.org/officeDocument/2006/relationships/image" Target="../media/image9.svg"/><Relationship Id="rId4" Type="http://schemas.openxmlformats.org/officeDocument/2006/relationships/tags" Target="../tags/tag250.xml"/><Relationship Id="rId39" Type="http://schemas.openxmlformats.org/officeDocument/2006/relationships/image" Target="../media/image14.png"/><Relationship Id="rId38" Type="http://schemas.openxmlformats.org/officeDocument/2006/relationships/tags" Target="../tags/tag280.xml"/><Relationship Id="rId37" Type="http://schemas.openxmlformats.org/officeDocument/2006/relationships/tags" Target="../tags/tag279.xml"/><Relationship Id="rId36" Type="http://schemas.openxmlformats.org/officeDocument/2006/relationships/tags" Target="../tags/tag278.xml"/><Relationship Id="rId35" Type="http://schemas.openxmlformats.org/officeDocument/2006/relationships/tags" Target="../tags/tag277.xml"/><Relationship Id="rId34" Type="http://schemas.openxmlformats.org/officeDocument/2006/relationships/tags" Target="../tags/tag276.xml"/><Relationship Id="rId33" Type="http://schemas.openxmlformats.org/officeDocument/2006/relationships/tags" Target="../tags/tag275.xml"/><Relationship Id="rId32" Type="http://schemas.openxmlformats.org/officeDocument/2006/relationships/tags" Target="../tags/tag274.xml"/><Relationship Id="rId31" Type="http://schemas.openxmlformats.org/officeDocument/2006/relationships/image" Target="../media/image8.svg"/><Relationship Id="rId30" Type="http://schemas.openxmlformats.org/officeDocument/2006/relationships/image" Target="../media/image13.png"/><Relationship Id="rId3" Type="http://schemas.openxmlformats.org/officeDocument/2006/relationships/tags" Target="../tags/tag249.xml"/><Relationship Id="rId29" Type="http://schemas.openxmlformats.org/officeDocument/2006/relationships/tags" Target="../tags/tag273.xml"/><Relationship Id="rId28" Type="http://schemas.openxmlformats.org/officeDocument/2006/relationships/tags" Target="../tags/tag272.xml"/><Relationship Id="rId27" Type="http://schemas.openxmlformats.org/officeDocument/2006/relationships/tags" Target="../tags/tag271.xml"/><Relationship Id="rId26" Type="http://schemas.openxmlformats.org/officeDocument/2006/relationships/tags" Target="../tags/tag270.xml"/><Relationship Id="rId25" Type="http://schemas.openxmlformats.org/officeDocument/2006/relationships/tags" Target="../tags/tag269.xml"/><Relationship Id="rId24" Type="http://schemas.openxmlformats.org/officeDocument/2006/relationships/tags" Target="../tags/tag268.xml"/><Relationship Id="rId23" Type="http://schemas.openxmlformats.org/officeDocument/2006/relationships/tags" Target="../tags/tag267.xml"/><Relationship Id="rId22" Type="http://schemas.openxmlformats.org/officeDocument/2006/relationships/image" Target="../media/image7.svg"/><Relationship Id="rId21" Type="http://schemas.openxmlformats.org/officeDocument/2006/relationships/image" Target="../media/image12.png"/><Relationship Id="rId20" Type="http://schemas.openxmlformats.org/officeDocument/2006/relationships/tags" Target="../tags/tag266.xml"/><Relationship Id="rId2" Type="http://schemas.openxmlformats.org/officeDocument/2006/relationships/tags" Target="../tags/tag248.xml"/><Relationship Id="rId19" Type="http://schemas.openxmlformats.org/officeDocument/2006/relationships/tags" Target="../tags/tag265.xml"/><Relationship Id="rId18" Type="http://schemas.openxmlformats.org/officeDocument/2006/relationships/tags" Target="../tags/tag264.xml"/><Relationship Id="rId17" Type="http://schemas.openxmlformats.org/officeDocument/2006/relationships/tags" Target="../tags/tag26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47.xml"/></Relationships>
</file>

<file path=ppt/slides/_rels/slide18.xml.rels><?xml version="1.0" encoding="UTF-8" standalone="yes"?>
<Relationships xmlns="http://schemas.openxmlformats.org/package/2006/relationships"><Relationship Id="rId9" Type="http://schemas.openxmlformats.org/officeDocument/2006/relationships/tags" Target="../tags/tag299.xml"/><Relationship Id="rId8" Type="http://schemas.openxmlformats.org/officeDocument/2006/relationships/tags" Target="../tags/tag298.xml"/><Relationship Id="rId7" Type="http://schemas.openxmlformats.org/officeDocument/2006/relationships/tags" Target="../tags/tag297.xml"/><Relationship Id="rId63" Type="http://schemas.openxmlformats.org/officeDocument/2006/relationships/slideLayout" Target="../slideLayouts/slideLayout12.xml"/><Relationship Id="rId62" Type="http://schemas.openxmlformats.org/officeDocument/2006/relationships/tags" Target="../tags/tag340.xml"/><Relationship Id="rId61" Type="http://schemas.openxmlformats.org/officeDocument/2006/relationships/tags" Target="../tags/tag339.xml"/><Relationship Id="rId60" Type="http://schemas.openxmlformats.org/officeDocument/2006/relationships/tags" Target="../tags/tag338.xml"/><Relationship Id="rId6" Type="http://schemas.openxmlformats.org/officeDocument/2006/relationships/tags" Target="../tags/tag296.xml"/><Relationship Id="rId59" Type="http://schemas.openxmlformats.org/officeDocument/2006/relationships/tags" Target="../tags/tag337.xml"/><Relationship Id="rId58" Type="http://schemas.openxmlformats.org/officeDocument/2006/relationships/tags" Target="../tags/tag336.xml"/><Relationship Id="rId57" Type="http://schemas.openxmlformats.org/officeDocument/2006/relationships/tags" Target="../tags/tag335.xml"/><Relationship Id="rId56" Type="http://schemas.openxmlformats.org/officeDocument/2006/relationships/tags" Target="../tags/tag334.xml"/><Relationship Id="rId55" Type="http://schemas.openxmlformats.org/officeDocument/2006/relationships/image" Target="../media/image12.svg"/><Relationship Id="rId54" Type="http://schemas.openxmlformats.org/officeDocument/2006/relationships/image" Target="../media/image17.png"/><Relationship Id="rId53" Type="http://schemas.openxmlformats.org/officeDocument/2006/relationships/tags" Target="../tags/tag333.xml"/><Relationship Id="rId52" Type="http://schemas.openxmlformats.org/officeDocument/2006/relationships/image" Target="../media/image11.svg"/><Relationship Id="rId51" Type="http://schemas.openxmlformats.org/officeDocument/2006/relationships/image" Target="../media/image16.png"/><Relationship Id="rId50" Type="http://schemas.openxmlformats.org/officeDocument/2006/relationships/tags" Target="../tags/tag332.xml"/><Relationship Id="rId5" Type="http://schemas.openxmlformats.org/officeDocument/2006/relationships/tags" Target="../tags/tag295.xml"/><Relationship Id="rId49" Type="http://schemas.openxmlformats.org/officeDocument/2006/relationships/image" Target="../media/image10.svg"/><Relationship Id="rId48" Type="http://schemas.openxmlformats.org/officeDocument/2006/relationships/image" Target="../media/image15.png"/><Relationship Id="rId47" Type="http://schemas.openxmlformats.org/officeDocument/2006/relationships/tags" Target="../tags/tag331.xml"/><Relationship Id="rId46" Type="http://schemas.openxmlformats.org/officeDocument/2006/relationships/image" Target="../media/image9.svg"/><Relationship Id="rId45" Type="http://schemas.openxmlformats.org/officeDocument/2006/relationships/image" Target="../media/image14.png"/><Relationship Id="rId44" Type="http://schemas.openxmlformats.org/officeDocument/2006/relationships/tags" Target="../tags/tag330.xml"/><Relationship Id="rId43" Type="http://schemas.openxmlformats.org/officeDocument/2006/relationships/image" Target="../media/image8.svg"/><Relationship Id="rId42" Type="http://schemas.openxmlformats.org/officeDocument/2006/relationships/image" Target="../media/image13.png"/><Relationship Id="rId41" Type="http://schemas.openxmlformats.org/officeDocument/2006/relationships/tags" Target="../tags/tag329.xml"/><Relationship Id="rId40" Type="http://schemas.openxmlformats.org/officeDocument/2006/relationships/image" Target="../media/image7.svg"/><Relationship Id="rId4" Type="http://schemas.openxmlformats.org/officeDocument/2006/relationships/tags" Target="../tags/tag294.xml"/><Relationship Id="rId39" Type="http://schemas.openxmlformats.org/officeDocument/2006/relationships/image" Target="../media/image12.png"/><Relationship Id="rId38" Type="http://schemas.openxmlformats.org/officeDocument/2006/relationships/tags" Target="../tags/tag328.xml"/><Relationship Id="rId37" Type="http://schemas.openxmlformats.org/officeDocument/2006/relationships/tags" Target="../tags/tag327.xml"/><Relationship Id="rId36" Type="http://schemas.openxmlformats.org/officeDocument/2006/relationships/tags" Target="../tags/tag326.xml"/><Relationship Id="rId35" Type="http://schemas.openxmlformats.org/officeDocument/2006/relationships/tags" Target="../tags/tag325.xml"/><Relationship Id="rId34" Type="http://schemas.openxmlformats.org/officeDocument/2006/relationships/tags" Target="../tags/tag324.xml"/><Relationship Id="rId33" Type="http://schemas.openxmlformats.org/officeDocument/2006/relationships/tags" Target="../tags/tag323.xml"/><Relationship Id="rId32" Type="http://schemas.openxmlformats.org/officeDocument/2006/relationships/tags" Target="../tags/tag322.xml"/><Relationship Id="rId31" Type="http://schemas.openxmlformats.org/officeDocument/2006/relationships/tags" Target="../tags/tag321.xml"/><Relationship Id="rId30" Type="http://schemas.openxmlformats.org/officeDocument/2006/relationships/tags" Target="../tags/tag320.xml"/><Relationship Id="rId3" Type="http://schemas.openxmlformats.org/officeDocument/2006/relationships/tags" Target="../tags/tag293.xml"/><Relationship Id="rId29" Type="http://schemas.openxmlformats.org/officeDocument/2006/relationships/tags" Target="../tags/tag319.xml"/><Relationship Id="rId28" Type="http://schemas.openxmlformats.org/officeDocument/2006/relationships/tags" Target="../tags/tag318.xml"/><Relationship Id="rId27" Type="http://schemas.openxmlformats.org/officeDocument/2006/relationships/tags" Target="../tags/tag317.xml"/><Relationship Id="rId26" Type="http://schemas.openxmlformats.org/officeDocument/2006/relationships/tags" Target="../tags/tag316.xml"/><Relationship Id="rId25" Type="http://schemas.openxmlformats.org/officeDocument/2006/relationships/tags" Target="../tags/tag315.xml"/><Relationship Id="rId24" Type="http://schemas.openxmlformats.org/officeDocument/2006/relationships/tags" Target="../tags/tag314.xml"/><Relationship Id="rId23" Type="http://schemas.openxmlformats.org/officeDocument/2006/relationships/tags" Target="../tags/tag313.xml"/><Relationship Id="rId22" Type="http://schemas.openxmlformats.org/officeDocument/2006/relationships/tags" Target="../tags/tag312.xml"/><Relationship Id="rId21" Type="http://schemas.openxmlformats.org/officeDocument/2006/relationships/tags" Target="../tags/tag311.xml"/><Relationship Id="rId20" Type="http://schemas.openxmlformats.org/officeDocument/2006/relationships/tags" Target="../tags/tag310.xml"/><Relationship Id="rId2" Type="http://schemas.openxmlformats.org/officeDocument/2006/relationships/tags" Target="../tags/tag292.xml"/><Relationship Id="rId19" Type="http://schemas.openxmlformats.org/officeDocument/2006/relationships/tags" Target="../tags/tag309.xml"/><Relationship Id="rId18" Type="http://schemas.openxmlformats.org/officeDocument/2006/relationships/tags" Target="../tags/tag308.xml"/><Relationship Id="rId17" Type="http://schemas.openxmlformats.org/officeDocument/2006/relationships/tags" Target="../tags/tag307.xml"/><Relationship Id="rId16" Type="http://schemas.openxmlformats.org/officeDocument/2006/relationships/tags" Target="../tags/tag306.xml"/><Relationship Id="rId15" Type="http://schemas.openxmlformats.org/officeDocument/2006/relationships/tags" Target="../tags/tag305.xml"/><Relationship Id="rId14" Type="http://schemas.openxmlformats.org/officeDocument/2006/relationships/tags" Target="../tags/tag304.xml"/><Relationship Id="rId13" Type="http://schemas.openxmlformats.org/officeDocument/2006/relationships/tags" Target="../tags/tag303.xml"/><Relationship Id="rId12" Type="http://schemas.openxmlformats.org/officeDocument/2006/relationships/tags" Target="../tags/tag302.xml"/><Relationship Id="rId11" Type="http://schemas.openxmlformats.org/officeDocument/2006/relationships/tags" Target="../tags/tag301.xml"/><Relationship Id="rId10" Type="http://schemas.openxmlformats.org/officeDocument/2006/relationships/tags" Target="../tags/tag300.xml"/><Relationship Id="rId1" Type="http://schemas.openxmlformats.org/officeDocument/2006/relationships/tags" Target="../tags/tag291.xml"/></Relationships>
</file>

<file path=ppt/slides/_rels/slide19.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5" Type="http://schemas.openxmlformats.org/officeDocument/2006/relationships/slideLayout" Target="../slideLayouts/slideLayout12.xml"/><Relationship Id="rId54" Type="http://schemas.openxmlformats.org/officeDocument/2006/relationships/tags" Target="../tags/tag384.xml"/><Relationship Id="rId53" Type="http://schemas.openxmlformats.org/officeDocument/2006/relationships/tags" Target="../tags/tag383.xml"/><Relationship Id="rId52" Type="http://schemas.openxmlformats.org/officeDocument/2006/relationships/tags" Target="../tags/tag382.xml"/><Relationship Id="rId51" Type="http://schemas.openxmlformats.org/officeDocument/2006/relationships/tags" Target="../tags/tag381.xml"/><Relationship Id="rId50" Type="http://schemas.openxmlformats.org/officeDocument/2006/relationships/tags" Target="../tags/tag380.xml"/><Relationship Id="rId5" Type="http://schemas.openxmlformats.org/officeDocument/2006/relationships/tags" Target="../tags/tag345.xml"/><Relationship Id="rId49" Type="http://schemas.openxmlformats.org/officeDocument/2006/relationships/tags" Target="../tags/tag379.xml"/><Relationship Id="rId48" Type="http://schemas.openxmlformats.org/officeDocument/2006/relationships/tags" Target="../tags/tag378.xml"/><Relationship Id="rId47" Type="http://schemas.openxmlformats.org/officeDocument/2006/relationships/tags" Target="../tags/tag377.xml"/><Relationship Id="rId46" Type="http://schemas.openxmlformats.org/officeDocument/2006/relationships/image" Target="../media/image11.svg"/><Relationship Id="rId45" Type="http://schemas.openxmlformats.org/officeDocument/2006/relationships/image" Target="../media/image16.png"/><Relationship Id="rId44" Type="http://schemas.openxmlformats.org/officeDocument/2006/relationships/tags" Target="../tags/tag376.xml"/><Relationship Id="rId43" Type="http://schemas.openxmlformats.org/officeDocument/2006/relationships/image" Target="../media/image10.svg"/><Relationship Id="rId42" Type="http://schemas.openxmlformats.org/officeDocument/2006/relationships/image" Target="../media/image15.png"/><Relationship Id="rId41" Type="http://schemas.openxmlformats.org/officeDocument/2006/relationships/tags" Target="../tags/tag375.xml"/><Relationship Id="rId40" Type="http://schemas.openxmlformats.org/officeDocument/2006/relationships/image" Target="../media/image9.svg"/><Relationship Id="rId4" Type="http://schemas.openxmlformats.org/officeDocument/2006/relationships/tags" Target="../tags/tag344.xml"/><Relationship Id="rId39" Type="http://schemas.openxmlformats.org/officeDocument/2006/relationships/image" Target="../media/image14.png"/><Relationship Id="rId38" Type="http://schemas.openxmlformats.org/officeDocument/2006/relationships/tags" Target="../tags/tag374.xml"/><Relationship Id="rId37" Type="http://schemas.openxmlformats.org/officeDocument/2006/relationships/tags" Target="../tags/tag373.xml"/><Relationship Id="rId36" Type="http://schemas.openxmlformats.org/officeDocument/2006/relationships/tags" Target="../tags/tag372.xml"/><Relationship Id="rId35" Type="http://schemas.openxmlformats.org/officeDocument/2006/relationships/tags" Target="../tags/tag371.xml"/><Relationship Id="rId34" Type="http://schemas.openxmlformats.org/officeDocument/2006/relationships/tags" Target="../tags/tag370.xml"/><Relationship Id="rId33" Type="http://schemas.openxmlformats.org/officeDocument/2006/relationships/tags" Target="../tags/tag369.xml"/><Relationship Id="rId32" Type="http://schemas.openxmlformats.org/officeDocument/2006/relationships/tags" Target="../tags/tag368.xml"/><Relationship Id="rId31" Type="http://schemas.openxmlformats.org/officeDocument/2006/relationships/image" Target="../media/image8.svg"/><Relationship Id="rId30" Type="http://schemas.openxmlformats.org/officeDocument/2006/relationships/image" Target="../media/image13.png"/><Relationship Id="rId3" Type="http://schemas.openxmlformats.org/officeDocument/2006/relationships/tags" Target="../tags/tag343.xml"/><Relationship Id="rId29" Type="http://schemas.openxmlformats.org/officeDocument/2006/relationships/tags" Target="../tags/tag367.xml"/><Relationship Id="rId28" Type="http://schemas.openxmlformats.org/officeDocument/2006/relationships/tags" Target="../tags/tag366.xml"/><Relationship Id="rId27" Type="http://schemas.openxmlformats.org/officeDocument/2006/relationships/tags" Target="../tags/tag365.xml"/><Relationship Id="rId26" Type="http://schemas.openxmlformats.org/officeDocument/2006/relationships/tags" Target="../tags/tag364.xml"/><Relationship Id="rId25" Type="http://schemas.openxmlformats.org/officeDocument/2006/relationships/tags" Target="../tags/tag363.xml"/><Relationship Id="rId24" Type="http://schemas.openxmlformats.org/officeDocument/2006/relationships/tags" Target="../tags/tag362.xml"/><Relationship Id="rId23" Type="http://schemas.openxmlformats.org/officeDocument/2006/relationships/tags" Target="../tags/tag361.xml"/><Relationship Id="rId22" Type="http://schemas.openxmlformats.org/officeDocument/2006/relationships/image" Target="../media/image7.svg"/><Relationship Id="rId21" Type="http://schemas.openxmlformats.org/officeDocument/2006/relationships/image" Target="../media/image12.png"/><Relationship Id="rId20" Type="http://schemas.openxmlformats.org/officeDocument/2006/relationships/tags" Target="../tags/tag360.xml"/><Relationship Id="rId2" Type="http://schemas.openxmlformats.org/officeDocument/2006/relationships/tags" Target="../tags/tag342.xml"/><Relationship Id="rId19" Type="http://schemas.openxmlformats.org/officeDocument/2006/relationships/tags" Target="../tags/tag359.xml"/><Relationship Id="rId18" Type="http://schemas.openxmlformats.org/officeDocument/2006/relationships/tags" Target="../tags/tag358.xml"/><Relationship Id="rId17" Type="http://schemas.openxmlformats.org/officeDocument/2006/relationships/tags" Target="../tags/tag357.xml"/><Relationship Id="rId16" Type="http://schemas.openxmlformats.org/officeDocument/2006/relationships/tags" Target="../tags/tag356.xml"/><Relationship Id="rId15" Type="http://schemas.openxmlformats.org/officeDocument/2006/relationships/tags" Target="../tags/tag355.xml"/><Relationship Id="rId14" Type="http://schemas.openxmlformats.org/officeDocument/2006/relationships/tags" Target="../tags/tag354.xml"/><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tags" Target="../tags/tag34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3" Type="http://schemas.openxmlformats.org/officeDocument/2006/relationships/slideLayout" Target="../slideLayouts/slideLayout12.xml"/><Relationship Id="rId62" Type="http://schemas.openxmlformats.org/officeDocument/2006/relationships/tags" Target="../tags/tag434.xml"/><Relationship Id="rId61" Type="http://schemas.openxmlformats.org/officeDocument/2006/relationships/tags" Target="../tags/tag433.xml"/><Relationship Id="rId60" Type="http://schemas.openxmlformats.org/officeDocument/2006/relationships/tags" Target="../tags/tag432.xml"/><Relationship Id="rId6" Type="http://schemas.openxmlformats.org/officeDocument/2006/relationships/tags" Target="../tags/tag390.xml"/><Relationship Id="rId59" Type="http://schemas.openxmlformats.org/officeDocument/2006/relationships/tags" Target="../tags/tag431.xml"/><Relationship Id="rId58" Type="http://schemas.openxmlformats.org/officeDocument/2006/relationships/tags" Target="../tags/tag430.xml"/><Relationship Id="rId57" Type="http://schemas.openxmlformats.org/officeDocument/2006/relationships/tags" Target="../tags/tag429.xml"/><Relationship Id="rId56" Type="http://schemas.openxmlformats.org/officeDocument/2006/relationships/tags" Target="../tags/tag428.xml"/><Relationship Id="rId55" Type="http://schemas.openxmlformats.org/officeDocument/2006/relationships/image" Target="../media/image12.svg"/><Relationship Id="rId54" Type="http://schemas.openxmlformats.org/officeDocument/2006/relationships/image" Target="../media/image17.png"/><Relationship Id="rId53" Type="http://schemas.openxmlformats.org/officeDocument/2006/relationships/tags" Target="../tags/tag427.xml"/><Relationship Id="rId52" Type="http://schemas.openxmlformats.org/officeDocument/2006/relationships/image" Target="../media/image11.svg"/><Relationship Id="rId51" Type="http://schemas.openxmlformats.org/officeDocument/2006/relationships/image" Target="../media/image16.png"/><Relationship Id="rId50" Type="http://schemas.openxmlformats.org/officeDocument/2006/relationships/tags" Target="../tags/tag426.xml"/><Relationship Id="rId5" Type="http://schemas.openxmlformats.org/officeDocument/2006/relationships/tags" Target="../tags/tag389.xml"/><Relationship Id="rId49" Type="http://schemas.openxmlformats.org/officeDocument/2006/relationships/image" Target="../media/image10.svg"/><Relationship Id="rId48" Type="http://schemas.openxmlformats.org/officeDocument/2006/relationships/image" Target="../media/image15.png"/><Relationship Id="rId47" Type="http://schemas.openxmlformats.org/officeDocument/2006/relationships/tags" Target="../tags/tag425.xml"/><Relationship Id="rId46" Type="http://schemas.openxmlformats.org/officeDocument/2006/relationships/image" Target="../media/image9.svg"/><Relationship Id="rId45" Type="http://schemas.openxmlformats.org/officeDocument/2006/relationships/image" Target="../media/image14.png"/><Relationship Id="rId44" Type="http://schemas.openxmlformats.org/officeDocument/2006/relationships/tags" Target="../tags/tag424.xml"/><Relationship Id="rId43" Type="http://schemas.openxmlformats.org/officeDocument/2006/relationships/image" Target="../media/image8.svg"/><Relationship Id="rId42" Type="http://schemas.openxmlformats.org/officeDocument/2006/relationships/image" Target="../media/image13.png"/><Relationship Id="rId41" Type="http://schemas.openxmlformats.org/officeDocument/2006/relationships/tags" Target="../tags/tag423.xml"/><Relationship Id="rId40" Type="http://schemas.openxmlformats.org/officeDocument/2006/relationships/image" Target="../media/image7.svg"/><Relationship Id="rId4" Type="http://schemas.openxmlformats.org/officeDocument/2006/relationships/tags" Target="../tags/tag388.xml"/><Relationship Id="rId39" Type="http://schemas.openxmlformats.org/officeDocument/2006/relationships/image" Target="../media/image12.png"/><Relationship Id="rId38" Type="http://schemas.openxmlformats.org/officeDocument/2006/relationships/tags" Target="../tags/tag422.xml"/><Relationship Id="rId37" Type="http://schemas.openxmlformats.org/officeDocument/2006/relationships/tags" Target="../tags/tag421.xml"/><Relationship Id="rId36" Type="http://schemas.openxmlformats.org/officeDocument/2006/relationships/tags" Target="../tags/tag420.xml"/><Relationship Id="rId35" Type="http://schemas.openxmlformats.org/officeDocument/2006/relationships/tags" Target="../tags/tag419.xml"/><Relationship Id="rId34" Type="http://schemas.openxmlformats.org/officeDocument/2006/relationships/tags" Target="../tags/tag418.xml"/><Relationship Id="rId33" Type="http://schemas.openxmlformats.org/officeDocument/2006/relationships/tags" Target="../tags/tag417.xml"/><Relationship Id="rId32" Type="http://schemas.openxmlformats.org/officeDocument/2006/relationships/tags" Target="../tags/tag416.xml"/><Relationship Id="rId31" Type="http://schemas.openxmlformats.org/officeDocument/2006/relationships/tags" Target="../tags/tag415.xml"/><Relationship Id="rId30" Type="http://schemas.openxmlformats.org/officeDocument/2006/relationships/tags" Target="../tags/tag414.xml"/><Relationship Id="rId3" Type="http://schemas.openxmlformats.org/officeDocument/2006/relationships/tags" Target="../tags/tag387.xml"/><Relationship Id="rId29" Type="http://schemas.openxmlformats.org/officeDocument/2006/relationships/tags" Target="../tags/tag413.xml"/><Relationship Id="rId28" Type="http://schemas.openxmlformats.org/officeDocument/2006/relationships/tags" Target="../tags/tag412.xml"/><Relationship Id="rId27" Type="http://schemas.openxmlformats.org/officeDocument/2006/relationships/tags" Target="../tags/tag411.xml"/><Relationship Id="rId26" Type="http://schemas.openxmlformats.org/officeDocument/2006/relationships/tags" Target="../tags/tag410.xml"/><Relationship Id="rId25" Type="http://schemas.openxmlformats.org/officeDocument/2006/relationships/tags" Target="../tags/tag409.xml"/><Relationship Id="rId24" Type="http://schemas.openxmlformats.org/officeDocument/2006/relationships/tags" Target="../tags/tag408.xml"/><Relationship Id="rId23" Type="http://schemas.openxmlformats.org/officeDocument/2006/relationships/tags" Target="../tags/tag407.xml"/><Relationship Id="rId22" Type="http://schemas.openxmlformats.org/officeDocument/2006/relationships/tags" Target="../tags/tag406.xml"/><Relationship Id="rId21" Type="http://schemas.openxmlformats.org/officeDocument/2006/relationships/tags" Target="../tags/tag405.xml"/><Relationship Id="rId20" Type="http://schemas.openxmlformats.org/officeDocument/2006/relationships/tags" Target="../tags/tag404.xml"/><Relationship Id="rId2" Type="http://schemas.openxmlformats.org/officeDocument/2006/relationships/tags" Target="../tags/tag386.xml"/><Relationship Id="rId19" Type="http://schemas.openxmlformats.org/officeDocument/2006/relationships/tags" Target="../tags/tag403.xml"/><Relationship Id="rId18" Type="http://schemas.openxmlformats.org/officeDocument/2006/relationships/tags" Target="../tags/tag402.xml"/><Relationship Id="rId17" Type="http://schemas.openxmlformats.org/officeDocument/2006/relationships/tags" Target="../tags/tag401.xml"/><Relationship Id="rId16" Type="http://schemas.openxmlformats.org/officeDocument/2006/relationships/tags" Target="../tags/tag400.xml"/><Relationship Id="rId15" Type="http://schemas.openxmlformats.org/officeDocument/2006/relationships/tags" Target="../tags/tag399.xml"/><Relationship Id="rId14" Type="http://schemas.openxmlformats.org/officeDocument/2006/relationships/tags" Target="../tags/tag398.xml"/><Relationship Id="rId13" Type="http://schemas.openxmlformats.org/officeDocument/2006/relationships/tags" Target="../tags/tag397.xml"/><Relationship Id="rId12" Type="http://schemas.openxmlformats.org/officeDocument/2006/relationships/tags" Target="../tags/tag396.xml"/><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tags" Target="../tags/tag38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9" Type="http://schemas.openxmlformats.org/officeDocument/2006/relationships/tags" Target="../tags/tag443.xml"/><Relationship Id="rId8" Type="http://schemas.openxmlformats.org/officeDocument/2006/relationships/tags" Target="../tags/tag442.xml"/><Relationship Id="rId7" Type="http://schemas.openxmlformats.org/officeDocument/2006/relationships/tags" Target="../tags/tag441.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tags" Target="../tags/tag438.xml"/><Relationship Id="rId35" Type="http://schemas.openxmlformats.org/officeDocument/2006/relationships/slideLayout" Target="../slideLayouts/slideLayout1.xml"/><Relationship Id="rId34" Type="http://schemas.openxmlformats.org/officeDocument/2006/relationships/tags" Target="../tags/tag468.xml"/><Relationship Id="rId33" Type="http://schemas.openxmlformats.org/officeDocument/2006/relationships/tags" Target="../tags/tag467.xml"/><Relationship Id="rId32" Type="http://schemas.openxmlformats.org/officeDocument/2006/relationships/tags" Target="../tags/tag466.xml"/><Relationship Id="rId31" Type="http://schemas.openxmlformats.org/officeDocument/2006/relationships/tags" Target="../tags/tag465.xml"/><Relationship Id="rId30" Type="http://schemas.openxmlformats.org/officeDocument/2006/relationships/tags" Target="../tags/tag464.xml"/><Relationship Id="rId3" Type="http://schemas.openxmlformats.org/officeDocument/2006/relationships/tags" Target="../tags/tag437.xml"/><Relationship Id="rId29" Type="http://schemas.openxmlformats.org/officeDocument/2006/relationships/tags" Target="../tags/tag463.xml"/><Relationship Id="rId28" Type="http://schemas.openxmlformats.org/officeDocument/2006/relationships/tags" Target="../tags/tag462.xml"/><Relationship Id="rId27" Type="http://schemas.openxmlformats.org/officeDocument/2006/relationships/tags" Target="../tags/tag461.xml"/><Relationship Id="rId26" Type="http://schemas.openxmlformats.org/officeDocument/2006/relationships/tags" Target="../tags/tag460.xml"/><Relationship Id="rId25" Type="http://schemas.openxmlformats.org/officeDocument/2006/relationships/tags" Target="../tags/tag459.xml"/><Relationship Id="rId24" Type="http://schemas.openxmlformats.org/officeDocument/2006/relationships/tags" Target="../tags/tag458.xml"/><Relationship Id="rId23" Type="http://schemas.openxmlformats.org/officeDocument/2006/relationships/tags" Target="../tags/tag457.xml"/><Relationship Id="rId22" Type="http://schemas.openxmlformats.org/officeDocument/2006/relationships/tags" Target="../tags/tag456.xml"/><Relationship Id="rId21" Type="http://schemas.openxmlformats.org/officeDocument/2006/relationships/tags" Target="../tags/tag455.xml"/><Relationship Id="rId20" Type="http://schemas.openxmlformats.org/officeDocument/2006/relationships/tags" Target="../tags/tag454.xml"/><Relationship Id="rId2" Type="http://schemas.openxmlformats.org/officeDocument/2006/relationships/tags" Target="../tags/tag436.xml"/><Relationship Id="rId19" Type="http://schemas.openxmlformats.org/officeDocument/2006/relationships/tags" Target="../tags/tag453.xml"/><Relationship Id="rId18" Type="http://schemas.openxmlformats.org/officeDocument/2006/relationships/tags" Target="../tags/tag452.xml"/><Relationship Id="rId17" Type="http://schemas.openxmlformats.org/officeDocument/2006/relationships/tags" Target="../tags/tag451.xml"/><Relationship Id="rId16" Type="http://schemas.openxmlformats.org/officeDocument/2006/relationships/tags" Target="../tags/tag450.xml"/><Relationship Id="rId15" Type="http://schemas.openxmlformats.org/officeDocument/2006/relationships/tags" Target="../tags/tag449.xml"/><Relationship Id="rId14" Type="http://schemas.openxmlformats.org/officeDocument/2006/relationships/tags" Target="../tags/tag448.xml"/><Relationship Id="rId13" Type="http://schemas.openxmlformats.org/officeDocument/2006/relationships/tags" Target="../tags/tag447.xml"/><Relationship Id="rId12" Type="http://schemas.openxmlformats.org/officeDocument/2006/relationships/tags" Target="../tags/tag446.xml"/><Relationship Id="rId11" Type="http://schemas.openxmlformats.org/officeDocument/2006/relationships/tags" Target="../tags/tag445.xml"/><Relationship Id="rId10" Type="http://schemas.openxmlformats.org/officeDocument/2006/relationships/tags" Target="../tags/tag444.xml"/><Relationship Id="rId1" Type="http://schemas.openxmlformats.org/officeDocument/2006/relationships/tags" Target="../tags/tag435.xml"/></Relationships>
</file>

<file path=ppt/slides/_rels/slide23.xml.rels><?xml version="1.0" encoding="UTF-8" standalone="yes"?>
<Relationships xmlns="http://schemas.openxmlformats.org/package/2006/relationships"><Relationship Id="rId9" Type="http://schemas.openxmlformats.org/officeDocument/2006/relationships/tags" Target="../tags/tag477.xml"/><Relationship Id="rId8" Type="http://schemas.openxmlformats.org/officeDocument/2006/relationships/tags" Target="../tags/tag476.xml"/><Relationship Id="rId7" Type="http://schemas.openxmlformats.org/officeDocument/2006/relationships/tags" Target="../tags/tag475.xml"/><Relationship Id="rId6" Type="http://schemas.openxmlformats.org/officeDocument/2006/relationships/tags" Target="../tags/tag474.xml"/><Relationship Id="rId5" Type="http://schemas.openxmlformats.org/officeDocument/2006/relationships/tags" Target="../tags/tag473.xml"/><Relationship Id="rId4" Type="http://schemas.openxmlformats.org/officeDocument/2006/relationships/tags" Target="../tags/tag472.xml"/><Relationship Id="rId3" Type="http://schemas.openxmlformats.org/officeDocument/2006/relationships/tags" Target="../tags/tag471.xml"/><Relationship Id="rId24" Type="http://schemas.openxmlformats.org/officeDocument/2006/relationships/slideLayout" Target="../slideLayouts/slideLayout1.xml"/><Relationship Id="rId23" Type="http://schemas.openxmlformats.org/officeDocument/2006/relationships/tags" Target="../tags/tag489.xml"/><Relationship Id="rId22" Type="http://schemas.openxmlformats.org/officeDocument/2006/relationships/tags" Target="../tags/tag488.xml"/><Relationship Id="rId21" Type="http://schemas.openxmlformats.org/officeDocument/2006/relationships/tags" Target="../tags/tag487.xml"/><Relationship Id="rId20" Type="http://schemas.openxmlformats.org/officeDocument/2006/relationships/tags" Target="../tags/tag486.xml"/><Relationship Id="rId2" Type="http://schemas.openxmlformats.org/officeDocument/2006/relationships/tags" Target="../tags/tag470.xml"/><Relationship Id="rId19" Type="http://schemas.openxmlformats.org/officeDocument/2006/relationships/tags" Target="../tags/tag485.xml"/><Relationship Id="rId18" Type="http://schemas.openxmlformats.org/officeDocument/2006/relationships/tags" Target="../tags/tag484.xml"/><Relationship Id="rId17" Type="http://schemas.openxmlformats.org/officeDocument/2006/relationships/tags" Target="../tags/tag483.xml"/><Relationship Id="rId16" Type="http://schemas.openxmlformats.org/officeDocument/2006/relationships/image" Target="../media/image13.svg"/><Relationship Id="rId15" Type="http://schemas.openxmlformats.org/officeDocument/2006/relationships/image" Target="../media/image18.png"/><Relationship Id="rId14" Type="http://schemas.openxmlformats.org/officeDocument/2006/relationships/tags" Target="../tags/tag482.xml"/><Relationship Id="rId13" Type="http://schemas.openxmlformats.org/officeDocument/2006/relationships/tags" Target="../tags/tag481.xml"/><Relationship Id="rId12" Type="http://schemas.openxmlformats.org/officeDocument/2006/relationships/tags" Target="../tags/tag480.xml"/><Relationship Id="rId11" Type="http://schemas.openxmlformats.org/officeDocument/2006/relationships/tags" Target="../tags/tag479.xml"/><Relationship Id="rId10" Type="http://schemas.openxmlformats.org/officeDocument/2006/relationships/tags" Target="../tags/tag478.xml"/><Relationship Id="rId1" Type="http://schemas.openxmlformats.org/officeDocument/2006/relationships/tags" Target="../tags/tag469.xml"/></Relationships>
</file>

<file path=ppt/slides/_rels/slide24.xml.rels><?xml version="1.0" encoding="UTF-8" standalone="yes"?>
<Relationships xmlns="http://schemas.openxmlformats.org/package/2006/relationships"><Relationship Id="rId9" Type="http://schemas.openxmlformats.org/officeDocument/2006/relationships/tags" Target="../tags/tag496.xml"/><Relationship Id="rId8" Type="http://schemas.openxmlformats.org/officeDocument/2006/relationships/tags" Target="../tags/tag495.xml"/><Relationship Id="rId7" Type="http://schemas.openxmlformats.org/officeDocument/2006/relationships/tags" Target="../tags/tag494.xml"/><Relationship Id="rId6" Type="http://schemas.openxmlformats.org/officeDocument/2006/relationships/image" Target="../media/image14.svg"/><Relationship Id="rId51" Type="http://schemas.openxmlformats.org/officeDocument/2006/relationships/slideLayout" Target="../slideLayouts/slideLayout1.xml"/><Relationship Id="rId50" Type="http://schemas.openxmlformats.org/officeDocument/2006/relationships/tags" Target="../tags/tag529.xml"/><Relationship Id="rId5" Type="http://schemas.openxmlformats.org/officeDocument/2006/relationships/image" Target="../media/image19.png"/><Relationship Id="rId49" Type="http://schemas.openxmlformats.org/officeDocument/2006/relationships/tags" Target="../tags/tag528.xml"/><Relationship Id="rId48" Type="http://schemas.openxmlformats.org/officeDocument/2006/relationships/tags" Target="../tags/tag527.xml"/><Relationship Id="rId47" Type="http://schemas.openxmlformats.org/officeDocument/2006/relationships/tags" Target="../tags/tag526.xml"/><Relationship Id="rId46" Type="http://schemas.openxmlformats.org/officeDocument/2006/relationships/tags" Target="../tags/tag525.xml"/><Relationship Id="rId45" Type="http://schemas.openxmlformats.org/officeDocument/2006/relationships/tags" Target="../tags/tag524.xml"/><Relationship Id="rId44" Type="http://schemas.openxmlformats.org/officeDocument/2006/relationships/tags" Target="../tags/tag523.xml"/><Relationship Id="rId43" Type="http://schemas.openxmlformats.org/officeDocument/2006/relationships/tags" Target="../tags/tag522.xml"/><Relationship Id="rId42" Type="http://schemas.openxmlformats.org/officeDocument/2006/relationships/tags" Target="../tags/tag521.xml"/><Relationship Id="rId41" Type="http://schemas.openxmlformats.org/officeDocument/2006/relationships/tags" Target="../tags/tag520.xml"/><Relationship Id="rId40" Type="http://schemas.openxmlformats.org/officeDocument/2006/relationships/tags" Target="../tags/tag519.xml"/><Relationship Id="rId4" Type="http://schemas.openxmlformats.org/officeDocument/2006/relationships/tags" Target="../tags/tag493.xml"/><Relationship Id="rId39" Type="http://schemas.openxmlformats.org/officeDocument/2006/relationships/tags" Target="../tags/tag518.xml"/><Relationship Id="rId38" Type="http://schemas.openxmlformats.org/officeDocument/2006/relationships/tags" Target="../tags/tag517.xml"/><Relationship Id="rId37" Type="http://schemas.openxmlformats.org/officeDocument/2006/relationships/tags" Target="../tags/tag516.xml"/><Relationship Id="rId36" Type="http://schemas.openxmlformats.org/officeDocument/2006/relationships/tags" Target="../tags/tag515.xml"/><Relationship Id="rId35" Type="http://schemas.openxmlformats.org/officeDocument/2006/relationships/tags" Target="../tags/tag514.xml"/><Relationship Id="rId34" Type="http://schemas.openxmlformats.org/officeDocument/2006/relationships/tags" Target="../tags/tag513.xml"/><Relationship Id="rId33" Type="http://schemas.openxmlformats.org/officeDocument/2006/relationships/tags" Target="../tags/tag512.xml"/><Relationship Id="rId32" Type="http://schemas.openxmlformats.org/officeDocument/2006/relationships/tags" Target="../tags/tag511.xml"/><Relationship Id="rId31" Type="http://schemas.openxmlformats.org/officeDocument/2006/relationships/tags" Target="../tags/tag510.xml"/><Relationship Id="rId30" Type="http://schemas.openxmlformats.org/officeDocument/2006/relationships/image" Target="../media/image18.svg"/><Relationship Id="rId3" Type="http://schemas.openxmlformats.org/officeDocument/2006/relationships/tags" Target="../tags/tag492.xml"/><Relationship Id="rId29" Type="http://schemas.openxmlformats.org/officeDocument/2006/relationships/image" Target="../media/image23.png"/><Relationship Id="rId28" Type="http://schemas.openxmlformats.org/officeDocument/2006/relationships/tags" Target="../tags/tag509.xml"/><Relationship Id="rId27" Type="http://schemas.openxmlformats.org/officeDocument/2006/relationships/image" Target="../media/image17.svg"/><Relationship Id="rId26" Type="http://schemas.openxmlformats.org/officeDocument/2006/relationships/image" Target="../media/image22.png"/><Relationship Id="rId25" Type="http://schemas.openxmlformats.org/officeDocument/2006/relationships/tags" Target="../tags/tag508.xml"/><Relationship Id="rId24" Type="http://schemas.openxmlformats.org/officeDocument/2006/relationships/image" Target="../media/image16.svg"/><Relationship Id="rId23" Type="http://schemas.openxmlformats.org/officeDocument/2006/relationships/image" Target="../media/image21.png"/><Relationship Id="rId22" Type="http://schemas.openxmlformats.org/officeDocument/2006/relationships/tags" Target="../tags/tag507.xml"/><Relationship Id="rId21" Type="http://schemas.openxmlformats.org/officeDocument/2006/relationships/image" Target="../media/image15.svg"/><Relationship Id="rId20" Type="http://schemas.openxmlformats.org/officeDocument/2006/relationships/image" Target="../media/image20.png"/><Relationship Id="rId2" Type="http://schemas.openxmlformats.org/officeDocument/2006/relationships/tags" Target="../tags/tag491.xml"/><Relationship Id="rId19" Type="http://schemas.openxmlformats.org/officeDocument/2006/relationships/tags" Target="../tags/tag506.xml"/><Relationship Id="rId18" Type="http://schemas.openxmlformats.org/officeDocument/2006/relationships/tags" Target="../tags/tag505.xml"/><Relationship Id="rId17" Type="http://schemas.openxmlformats.org/officeDocument/2006/relationships/tags" Target="../tags/tag504.xml"/><Relationship Id="rId16" Type="http://schemas.openxmlformats.org/officeDocument/2006/relationships/tags" Target="../tags/tag503.xml"/><Relationship Id="rId15" Type="http://schemas.openxmlformats.org/officeDocument/2006/relationships/tags" Target="../tags/tag502.xml"/><Relationship Id="rId14" Type="http://schemas.openxmlformats.org/officeDocument/2006/relationships/tags" Target="../tags/tag501.xml"/><Relationship Id="rId13" Type="http://schemas.openxmlformats.org/officeDocument/2006/relationships/tags" Target="../tags/tag500.xml"/><Relationship Id="rId12" Type="http://schemas.openxmlformats.org/officeDocument/2006/relationships/tags" Target="../tags/tag499.xml"/><Relationship Id="rId11" Type="http://schemas.openxmlformats.org/officeDocument/2006/relationships/tags" Target="../tags/tag498.xml"/><Relationship Id="rId10" Type="http://schemas.openxmlformats.org/officeDocument/2006/relationships/tags" Target="../tags/tag497.xml"/><Relationship Id="rId1" Type="http://schemas.openxmlformats.org/officeDocument/2006/relationships/tags" Target="../tags/tag490.xml"/></Relationships>
</file>

<file path=ppt/slides/_rels/slide25.xml.rels><?xml version="1.0" encoding="UTF-8" standalone="yes"?>
<Relationships xmlns="http://schemas.openxmlformats.org/package/2006/relationships"><Relationship Id="rId9" Type="http://schemas.openxmlformats.org/officeDocument/2006/relationships/tags" Target="../tags/tag538.xml"/><Relationship Id="rId8" Type="http://schemas.openxmlformats.org/officeDocument/2006/relationships/tags" Target="../tags/tag537.xml"/><Relationship Id="rId7" Type="http://schemas.openxmlformats.org/officeDocument/2006/relationships/tags" Target="../tags/tag536.xml"/><Relationship Id="rId6" Type="http://schemas.openxmlformats.org/officeDocument/2006/relationships/tags" Target="../tags/tag535.xml"/><Relationship Id="rId5" Type="http://schemas.openxmlformats.org/officeDocument/2006/relationships/tags" Target="../tags/tag534.xml"/><Relationship Id="rId4" Type="http://schemas.openxmlformats.org/officeDocument/2006/relationships/tags" Target="../tags/tag533.xml"/><Relationship Id="rId3" Type="http://schemas.openxmlformats.org/officeDocument/2006/relationships/tags" Target="../tags/tag532.xml"/><Relationship Id="rId24" Type="http://schemas.openxmlformats.org/officeDocument/2006/relationships/slideLayout" Target="../slideLayouts/slideLayout1.xml"/><Relationship Id="rId23" Type="http://schemas.openxmlformats.org/officeDocument/2006/relationships/tags" Target="../tags/tag550.xml"/><Relationship Id="rId22" Type="http://schemas.openxmlformats.org/officeDocument/2006/relationships/tags" Target="../tags/tag549.xml"/><Relationship Id="rId21" Type="http://schemas.openxmlformats.org/officeDocument/2006/relationships/tags" Target="../tags/tag548.xml"/><Relationship Id="rId20" Type="http://schemas.openxmlformats.org/officeDocument/2006/relationships/tags" Target="../tags/tag547.xml"/><Relationship Id="rId2" Type="http://schemas.openxmlformats.org/officeDocument/2006/relationships/tags" Target="../tags/tag531.xml"/><Relationship Id="rId19" Type="http://schemas.openxmlformats.org/officeDocument/2006/relationships/tags" Target="../tags/tag546.xml"/><Relationship Id="rId18" Type="http://schemas.openxmlformats.org/officeDocument/2006/relationships/tags" Target="../tags/tag545.xml"/><Relationship Id="rId17" Type="http://schemas.openxmlformats.org/officeDocument/2006/relationships/tags" Target="../tags/tag544.xml"/><Relationship Id="rId16" Type="http://schemas.openxmlformats.org/officeDocument/2006/relationships/image" Target="../media/image13.svg"/><Relationship Id="rId15" Type="http://schemas.openxmlformats.org/officeDocument/2006/relationships/image" Target="../media/image18.png"/><Relationship Id="rId14" Type="http://schemas.openxmlformats.org/officeDocument/2006/relationships/tags" Target="../tags/tag543.xml"/><Relationship Id="rId13" Type="http://schemas.openxmlformats.org/officeDocument/2006/relationships/tags" Target="../tags/tag542.xml"/><Relationship Id="rId12" Type="http://schemas.openxmlformats.org/officeDocument/2006/relationships/tags" Target="../tags/tag541.xml"/><Relationship Id="rId11" Type="http://schemas.openxmlformats.org/officeDocument/2006/relationships/tags" Target="../tags/tag540.xml"/><Relationship Id="rId10" Type="http://schemas.openxmlformats.org/officeDocument/2006/relationships/tags" Target="../tags/tag539.xml"/><Relationship Id="rId1" Type="http://schemas.openxmlformats.org/officeDocument/2006/relationships/tags" Target="../tags/tag530.xml"/></Relationships>
</file>

<file path=ppt/slides/_rels/slide26.xml.rels><?xml version="1.0" encoding="UTF-8" standalone="yes"?>
<Relationships xmlns="http://schemas.openxmlformats.org/package/2006/relationships"><Relationship Id="rId9" Type="http://schemas.openxmlformats.org/officeDocument/2006/relationships/image" Target="../media/image21.svg"/><Relationship Id="rId8" Type="http://schemas.openxmlformats.org/officeDocument/2006/relationships/image" Target="../media/image26.png"/><Relationship Id="rId7" Type="http://schemas.openxmlformats.org/officeDocument/2006/relationships/tags" Target="../tags/tag553.xml"/><Relationship Id="rId6" Type="http://schemas.openxmlformats.org/officeDocument/2006/relationships/image" Target="../media/image20.svg"/><Relationship Id="rId56" Type="http://schemas.openxmlformats.org/officeDocument/2006/relationships/slideLayout" Target="../slideLayouts/slideLayout1.xml"/><Relationship Id="rId55" Type="http://schemas.openxmlformats.org/officeDocument/2006/relationships/image" Target="../media/image29.svg"/><Relationship Id="rId54" Type="http://schemas.openxmlformats.org/officeDocument/2006/relationships/image" Target="../media/image34.png"/><Relationship Id="rId53" Type="http://schemas.openxmlformats.org/officeDocument/2006/relationships/tags" Target="../tags/tag583.xml"/><Relationship Id="rId52" Type="http://schemas.openxmlformats.org/officeDocument/2006/relationships/tags" Target="../tags/tag582.xml"/><Relationship Id="rId51" Type="http://schemas.openxmlformats.org/officeDocument/2006/relationships/tags" Target="../tags/tag581.xml"/><Relationship Id="rId50" Type="http://schemas.openxmlformats.org/officeDocument/2006/relationships/tags" Target="../tags/tag580.xml"/><Relationship Id="rId5" Type="http://schemas.openxmlformats.org/officeDocument/2006/relationships/image" Target="../media/image25.png"/><Relationship Id="rId49" Type="http://schemas.openxmlformats.org/officeDocument/2006/relationships/tags" Target="../tags/tag579.xml"/><Relationship Id="rId48" Type="http://schemas.openxmlformats.org/officeDocument/2006/relationships/tags" Target="../tags/tag578.xml"/><Relationship Id="rId47" Type="http://schemas.openxmlformats.org/officeDocument/2006/relationships/tags" Target="../tags/tag577.xml"/><Relationship Id="rId46" Type="http://schemas.openxmlformats.org/officeDocument/2006/relationships/tags" Target="../tags/tag576.xml"/><Relationship Id="rId45" Type="http://schemas.openxmlformats.org/officeDocument/2006/relationships/tags" Target="../tags/tag575.xml"/><Relationship Id="rId44" Type="http://schemas.openxmlformats.org/officeDocument/2006/relationships/tags" Target="../tags/tag574.xml"/><Relationship Id="rId43" Type="http://schemas.openxmlformats.org/officeDocument/2006/relationships/tags" Target="../tags/tag573.xml"/><Relationship Id="rId42" Type="http://schemas.openxmlformats.org/officeDocument/2006/relationships/tags" Target="../tags/tag572.xml"/><Relationship Id="rId41" Type="http://schemas.openxmlformats.org/officeDocument/2006/relationships/tags" Target="../tags/tag571.xml"/><Relationship Id="rId40" Type="http://schemas.openxmlformats.org/officeDocument/2006/relationships/tags" Target="../tags/tag570.xml"/><Relationship Id="rId4" Type="http://schemas.openxmlformats.org/officeDocument/2006/relationships/tags" Target="../tags/tag552.xml"/><Relationship Id="rId39" Type="http://schemas.openxmlformats.org/officeDocument/2006/relationships/tags" Target="../tags/tag569.xml"/><Relationship Id="rId38" Type="http://schemas.openxmlformats.org/officeDocument/2006/relationships/tags" Target="../tags/tag568.xml"/><Relationship Id="rId37" Type="http://schemas.openxmlformats.org/officeDocument/2006/relationships/tags" Target="../tags/tag567.xml"/><Relationship Id="rId36" Type="http://schemas.openxmlformats.org/officeDocument/2006/relationships/tags" Target="../tags/tag566.xml"/><Relationship Id="rId35" Type="http://schemas.openxmlformats.org/officeDocument/2006/relationships/tags" Target="../tags/tag565.xml"/><Relationship Id="rId34" Type="http://schemas.openxmlformats.org/officeDocument/2006/relationships/tags" Target="../tags/tag564.xml"/><Relationship Id="rId33" Type="http://schemas.openxmlformats.org/officeDocument/2006/relationships/tags" Target="../tags/tag563.xml"/><Relationship Id="rId32" Type="http://schemas.openxmlformats.org/officeDocument/2006/relationships/tags" Target="../tags/tag562.xml"/><Relationship Id="rId31" Type="http://schemas.openxmlformats.org/officeDocument/2006/relationships/tags" Target="../tags/tag561.xml"/><Relationship Id="rId30" Type="http://schemas.openxmlformats.org/officeDocument/2006/relationships/image" Target="../media/image28.svg"/><Relationship Id="rId3" Type="http://schemas.openxmlformats.org/officeDocument/2006/relationships/image" Target="../media/image19.svg"/><Relationship Id="rId29" Type="http://schemas.openxmlformats.org/officeDocument/2006/relationships/image" Target="../media/image33.png"/><Relationship Id="rId28" Type="http://schemas.openxmlformats.org/officeDocument/2006/relationships/tags" Target="../tags/tag560.xml"/><Relationship Id="rId27" Type="http://schemas.openxmlformats.org/officeDocument/2006/relationships/image" Target="../media/image27.svg"/><Relationship Id="rId26" Type="http://schemas.openxmlformats.org/officeDocument/2006/relationships/image" Target="../media/image32.png"/><Relationship Id="rId25" Type="http://schemas.openxmlformats.org/officeDocument/2006/relationships/tags" Target="../tags/tag559.xml"/><Relationship Id="rId24" Type="http://schemas.openxmlformats.org/officeDocument/2006/relationships/image" Target="../media/image26.svg"/><Relationship Id="rId23" Type="http://schemas.openxmlformats.org/officeDocument/2006/relationships/image" Target="../media/image31.png"/><Relationship Id="rId22" Type="http://schemas.openxmlformats.org/officeDocument/2006/relationships/tags" Target="../tags/tag558.xml"/><Relationship Id="rId21" Type="http://schemas.openxmlformats.org/officeDocument/2006/relationships/image" Target="../media/image25.svg"/><Relationship Id="rId20" Type="http://schemas.openxmlformats.org/officeDocument/2006/relationships/image" Target="../media/image30.png"/><Relationship Id="rId2" Type="http://schemas.openxmlformats.org/officeDocument/2006/relationships/image" Target="../media/image24.png"/><Relationship Id="rId19" Type="http://schemas.openxmlformats.org/officeDocument/2006/relationships/tags" Target="../tags/tag557.xml"/><Relationship Id="rId18" Type="http://schemas.openxmlformats.org/officeDocument/2006/relationships/image" Target="../media/image24.svg"/><Relationship Id="rId17" Type="http://schemas.openxmlformats.org/officeDocument/2006/relationships/image" Target="../media/image29.png"/><Relationship Id="rId16" Type="http://schemas.openxmlformats.org/officeDocument/2006/relationships/tags" Target="../tags/tag556.xml"/><Relationship Id="rId15" Type="http://schemas.openxmlformats.org/officeDocument/2006/relationships/image" Target="../media/image23.svg"/><Relationship Id="rId14" Type="http://schemas.openxmlformats.org/officeDocument/2006/relationships/image" Target="../media/image28.png"/><Relationship Id="rId13" Type="http://schemas.openxmlformats.org/officeDocument/2006/relationships/tags" Target="../tags/tag555.xml"/><Relationship Id="rId12" Type="http://schemas.openxmlformats.org/officeDocument/2006/relationships/image" Target="../media/image22.svg"/><Relationship Id="rId11" Type="http://schemas.openxmlformats.org/officeDocument/2006/relationships/image" Target="../media/image27.png"/><Relationship Id="rId10" Type="http://schemas.openxmlformats.org/officeDocument/2006/relationships/tags" Target="../tags/tag554.xml"/><Relationship Id="rId1" Type="http://schemas.openxmlformats.org/officeDocument/2006/relationships/tags" Target="../tags/tag551.xml"/></Relationships>
</file>

<file path=ppt/slides/_rels/slide27.xml.rels><?xml version="1.0" encoding="UTF-8" standalone="yes"?>
<Relationships xmlns="http://schemas.openxmlformats.org/package/2006/relationships"><Relationship Id="rId9" Type="http://schemas.openxmlformats.org/officeDocument/2006/relationships/tags" Target="../tags/tag592.xml"/><Relationship Id="rId8" Type="http://schemas.openxmlformats.org/officeDocument/2006/relationships/tags" Target="../tags/tag591.xml"/><Relationship Id="rId7" Type="http://schemas.openxmlformats.org/officeDocument/2006/relationships/tags" Target="../tags/tag590.xml"/><Relationship Id="rId6" Type="http://schemas.openxmlformats.org/officeDocument/2006/relationships/tags" Target="../tags/tag589.xml"/><Relationship Id="rId5" Type="http://schemas.openxmlformats.org/officeDocument/2006/relationships/tags" Target="../tags/tag588.xml"/><Relationship Id="rId4" Type="http://schemas.openxmlformats.org/officeDocument/2006/relationships/tags" Target="../tags/tag587.xml"/><Relationship Id="rId3" Type="http://schemas.openxmlformats.org/officeDocument/2006/relationships/tags" Target="../tags/tag586.xml"/><Relationship Id="rId24" Type="http://schemas.openxmlformats.org/officeDocument/2006/relationships/slideLayout" Target="../slideLayouts/slideLayout1.xml"/><Relationship Id="rId23" Type="http://schemas.openxmlformats.org/officeDocument/2006/relationships/tags" Target="../tags/tag604.xml"/><Relationship Id="rId22" Type="http://schemas.openxmlformats.org/officeDocument/2006/relationships/tags" Target="../tags/tag603.xml"/><Relationship Id="rId21" Type="http://schemas.openxmlformats.org/officeDocument/2006/relationships/tags" Target="../tags/tag602.xml"/><Relationship Id="rId20" Type="http://schemas.openxmlformats.org/officeDocument/2006/relationships/tags" Target="../tags/tag601.xml"/><Relationship Id="rId2" Type="http://schemas.openxmlformats.org/officeDocument/2006/relationships/tags" Target="../tags/tag585.xml"/><Relationship Id="rId19" Type="http://schemas.openxmlformats.org/officeDocument/2006/relationships/tags" Target="../tags/tag600.xml"/><Relationship Id="rId18" Type="http://schemas.openxmlformats.org/officeDocument/2006/relationships/tags" Target="../tags/tag599.xml"/><Relationship Id="rId17" Type="http://schemas.openxmlformats.org/officeDocument/2006/relationships/tags" Target="../tags/tag598.xml"/><Relationship Id="rId16" Type="http://schemas.openxmlformats.org/officeDocument/2006/relationships/image" Target="../media/image13.svg"/><Relationship Id="rId15" Type="http://schemas.openxmlformats.org/officeDocument/2006/relationships/image" Target="../media/image18.png"/><Relationship Id="rId14" Type="http://schemas.openxmlformats.org/officeDocument/2006/relationships/tags" Target="../tags/tag597.xml"/><Relationship Id="rId13" Type="http://schemas.openxmlformats.org/officeDocument/2006/relationships/tags" Target="../tags/tag596.xml"/><Relationship Id="rId12" Type="http://schemas.openxmlformats.org/officeDocument/2006/relationships/tags" Target="../tags/tag595.xml"/><Relationship Id="rId11" Type="http://schemas.openxmlformats.org/officeDocument/2006/relationships/tags" Target="../tags/tag594.xml"/><Relationship Id="rId10" Type="http://schemas.openxmlformats.org/officeDocument/2006/relationships/tags" Target="../tags/tag593.xml"/><Relationship Id="rId1" Type="http://schemas.openxmlformats.org/officeDocument/2006/relationships/tags" Target="../tags/tag58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tags" Target="../tags/tag612.xml"/><Relationship Id="rId7" Type="http://schemas.openxmlformats.org/officeDocument/2006/relationships/tags" Target="../tags/tag611.xml"/><Relationship Id="rId6" Type="http://schemas.openxmlformats.org/officeDocument/2006/relationships/tags" Target="../tags/tag610.xml"/><Relationship Id="rId5" Type="http://schemas.openxmlformats.org/officeDocument/2006/relationships/tags" Target="../tags/tag609.xml"/><Relationship Id="rId4" Type="http://schemas.openxmlformats.org/officeDocument/2006/relationships/tags" Target="../tags/tag608.xml"/><Relationship Id="rId35" Type="http://schemas.openxmlformats.org/officeDocument/2006/relationships/slideLayout" Target="../slideLayouts/slideLayout1.xml"/><Relationship Id="rId34" Type="http://schemas.openxmlformats.org/officeDocument/2006/relationships/tags" Target="../tags/tag628.xml"/><Relationship Id="rId33" Type="http://schemas.openxmlformats.org/officeDocument/2006/relationships/tags" Target="../tags/tag627.xml"/><Relationship Id="rId32" Type="http://schemas.openxmlformats.org/officeDocument/2006/relationships/tags" Target="../tags/tag626.xml"/><Relationship Id="rId31" Type="http://schemas.openxmlformats.org/officeDocument/2006/relationships/tags" Target="../tags/tag625.xml"/><Relationship Id="rId30" Type="http://schemas.openxmlformats.org/officeDocument/2006/relationships/tags" Target="../tags/tag624.xml"/><Relationship Id="rId3" Type="http://schemas.openxmlformats.org/officeDocument/2006/relationships/tags" Target="../tags/tag607.xml"/><Relationship Id="rId29" Type="http://schemas.openxmlformats.org/officeDocument/2006/relationships/tags" Target="../tags/tag623.xml"/><Relationship Id="rId28" Type="http://schemas.openxmlformats.org/officeDocument/2006/relationships/tags" Target="../tags/tag622.xml"/><Relationship Id="rId27" Type="http://schemas.openxmlformats.org/officeDocument/2006/relationships/tags" Target="../tags/tag621.xml"/><Relationship Id="rId26" Type="http://schemas.openxmlformats.org/officeDocument/2006/relationships/tags" Target="../tags/tag620.xml"/><Relationship Id="rId25" Type="http://schemas.openxmlformats.org/officeDocument/2006/relationships/tags" Target="../tags/tag619.xml"/><Relationship Id="rId24" Type="http://schemas.openxmlformats.org/officeDocument/2006/relationships/tags" Target="../tags/tag618.xml"/><Relationship Id="rId23" Type="http://schemas.openxmlformats.org/officeDocument/2006/relationships/tags" Target="../tags/tag617.xml"/><Relationship Id="rId22" Type="http://schemas.openxmlformats.org/officeDocument/2006/relationships/image" Target="../media/image34.svg"/><Relationship Id="rId21" Type="http://schemas.openxmlformats.org/officeDocument/2006/relationships/image" Target="../media/image39.png"/><Relationship Id="rId20" Type="http://schemas.openxmlformats.org/officeDocument/2006/relationships/tags" Target="../tags/tag616.xml"/><Relationship Id="rId2" Type="http://schemas.openxmlformats.org/officeDocument/2006/relationships/tags" Target="../tags/tag606.xml"/><Relationship Id="rId19" Type="http://schemas.openxmlformats.org/officeDocument/2006/relationships/image" Target="../media/image33.svg"/><Relationship Id="rId18" Type="http://schemas.openxmlformats.org/officeDocument/2006/relationships/image" Target="../media/image38.png"/><Relationship Id="rId17" Type="http://schemas.openxmlformats.org/officeDocument/2006/relationships/tags" Target="../tags/tag615.xml"/><Relationship Id="rId16" Type="http://schemas.openxmlformats.org/officeDocument/2006/relationships/image" Target="../media/image32.svg"/><Relationship Id="rId15" Type="http://schemas.openxmlformats.org/officeDocument/2006/relationships/image" Target="../media/image37.png"/><Relationship Id="rId14" Type="http://schemas.openxmlformats.org/officeDocument/2006/relationships/tags" Target="../tags/tag614.xml"/><Relationship Id="rId13" Type="http://schemas.openxmlformats.org/officeDocument/2006/relationships/image" Target="../media/image31.svg"/><Relationship Id="rId12" Type="http://schemas.openxmlformats.org/officeDocument/2006/relationships/image" Target="../media/image36.png"/><Relationship Id="rId11" Type="http://schemas.openxmlformats.org/officeDocument/2006/relationships/tags" Target="../tags/tag613.xml"/><Relationship Id="rId10" Type="http://schemas.openxmlformats.org/officeDocument/2006/relationships/image" Target="../media/image30.svg"/><Relationship Id="rId1" Type="http://schemas.openxmlformats.org/officeDocument/2006/relationships/tags" Target="../tags/tag60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9" Type="http://schemas.openxmlformats.org/officeDocument/2006/relationships/tags" Target="../tags/tag637.xml"/><Relationship Id="rId8" Type="http://schemas.openxmlformats.org/officeDocument/2006/relationships/tags" Target="../tags/tag636.xml"/><Relationship Id="rId7" Type="http://schemas.openxmlformats.org/officeDocument/2006/relationships/tags" Target="../tags/tag635.xml"/><Relationship Id="rId6" Type="http://schemas.openxmlformats.org/officeDocument/2006/relationships/tags" Target="../tags/tag634.xml"/><Relationship Id="rId5" Type="http://schemas.openxmlformats.org/officeDocument/2006/relationships/tags" Target="../tags/tag633.xml"/><Relationship Id="rId4" Type="http://schemas.openxmlformats.org/officeDocument/2006/relationships/tags" Target="../tags/tag632.xml"/><Relationship Id="rId3" Type="http://schemas.openxmlformats.org/officeDocument/2006/relationships/tags" Target="../tags/tag631.xml"/><Relationship Id="rId21" Type="http://schemas.openxmlformats.org/officeDocument/2006/relationships/slideLayout" Target="../slideLayouts/slideLayout1.xml"/><Relationship Id="rId20" Type="http://schemas.openxmlformats.org/officeDocument/2006/relationships/tags" Target="../tags/tag648.xml"/><Relationship Id="rId2" Type="http://schemas.openxmlformats.org/officeDocument/2006/relationships/tags" Target="../tags/tag630.xml"/><Relationship Id="rId19" Type="http://schemas.openxmlformats.org/officeDocument/2006/relationships/tags" Target="../tags/tag647.xml"/><Relationship Id="rId18" Type="http://schemas.openxmlformats.org/officeDocument/2006/relationships/tags" Target="../tags/tag646.xml"/><Relationship Id="rId17" Type="http://schemas.openxmlformats.org/officeDocument/2006/relationships/tags" Target="../tags/tag645.xml"/><Relationship Id="rId16" Type="http://schemas.openxmlformats.org/officeDocument/2006/relationships/tags" Target="../tags/tag644.xml"/><Relationship Id="rId15" Type="http://schemas.openxmlformats.org/officeDocument/2006/relationships/tags" Target="../tags/tag643.xml"/><Relationship Id="rId14" Type="http://schemas.openxmlformats.org/officeDocument/2006/relationships/tags" Target="../tags/tag642.xml"/><Relationship Id="rId13" Type="http://schemas.openxmlformats.org/officeDocument/2006/relationships/tags" Target="../tags/tag641.xml"/><Relationship Id="rId12" Type="http://schemas.openxmlformats.org/officeDocument/2006/relationships/tags" Target="../tags/tag640.xml"/><Relationship Id="rId11" Type="http://schemas.openxmlformats.org/officeDocument/2006/relationships/tags" Target="../tags/tag639.xml"/><Relationship Id="rId10" Type="http://schemas.openxmlformats.org/officeDocument/2006/relationships/tags" Target="../tags/tag638.xml"/><Relationship Id="rId1" Type="http://schemas.openxmlformats.org/officeDocument/2006/relationships/tags" Target="../tags/tag6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9" Type="http://schemas.openxmlformats.org/officeDocument/2006/relationships/tags" Target="../tags/tag657.xml"/><Relationship Id="rId8" Type="http://schemas.openxmlformats.org/officeDocument/2006/relationships/tags" Target="../tags/tag656.xml"/><Relationship Id="rId7" Type="http://schemas.openxmlformats.org/officeDocument/2006/relationships/tags" Target="../tags/tag655.xml"/><Relationship Id="rId6" Type="http://schemas.openxmlformats.org/officeDocument/2006/relationships/tags" Target="../tags/tag654.xml"/><Relationship Id="rId5" Type="http://schemas.openxmlformats.org/officeDocument/2006/relationships/tags" Target="../tags/tag653.xml"/><Relationship Id="rId4" Type="http://schemas.openxmlformats.org/officeDocument/2006/relationships/tags" Target="../tags/tag652.xml"/><Relationship Id="rId37" Type="http://schemas.openxmlformats.org/officeDocument/2006/relationships/slideLayout" Target="../slideLayouts/slideLayout1.xml"/><Relationship Id="rId36" Type="http://schemas.openxmlformats.org/officeDocument/2006/relationships/image" Target="../media/image38.svg"/><Relationship Id="rId35" Type="http://schemas.openxmlformats.org/officeDocument/2006/relationships/image" Target="../media/image43.png"/><Relationship Id="rId34" Type="http://schemas.openxmlformats.org/officeDocument/2006/relationships/tags" Target="../tags/tag676.xml"/><Relationship Id="rId33" Type="http://schemas.openxmlformats.org/officeDocument/2006/relationships/image" Target="../media/image37.svg"/><Relationship Id="rId32" Type="http://schemas.openxmlformats.org/officeDocument/2006/relationships/image" Target="../media/image42.png"/><Relationship Id="rId31" Type="http://schemas.openxmlformats.org/officeDocument/2006/relationships/tags" Target="../tags/tag675.xml"/><Relationship Id="rId30" Type="http://schemas.openxmlformats.org/officeDocument/2006/relationships/image" Target="../media/image36.svg"/><Relationship Id="rId3" Type="http://schemas.openxmlformats.org/officeDocument/2006/relationships/tags" Target="../tags/tag651.xml"/><Relationship Id="rId29" Type="http://schemas.openxmlformats.org/officeDocument/2006/relationships/image" Target="../media/image41.png"/><Relationship Id="rId28" Type="http://schemas.openxmlformats.org/officeDocument/2006/relationships/tags" Target="../tags/tag674.xml"/><Relationship Id="rId27" Type="http://schemas.openxmlformats.org/officeDocument/2006/relationships/image" Target="../media/image35.svg"/><Relationship Id="rId26" Type="http://schemas.openxmlformats.org/officeDocument/2006/relationships/image" Target="../media/image40.png"/><Relationship Id="rId25" Type="http://schemas.openxmlformats.org/officeDocument/2006/relationships/tags" Target="../tags/tag673.xml"/><Relationship Id="rId24" Type="http://schemas.openxmlformats.org/officeDocument/2006/relationships/tags" Target="../tags/tag672.xml"/><Relationship Id="rId23" Type="http://schemas.openxmlformats.org/officeDocument/2006/relationships/tags" Target="../tags/tag671.xml"/><Relationship Id="rId22" Type="http://schemas.openxmlformats.org/officeDocument/2006/relationships/tags" Target="../tags/tag670.xml"/><Relationship Id="rId21" Type="http://schemas.openxmlformats.org/officeDocument/2006/relationships/tags" Target="../tags/tag669.xml"/><Relationship Id="rId20" Type="http://schemas.openxmlformats.org/officeDocument/2006/relationships/tags" Target="../tags/tag668.xml"/><Relationship Id="rId2" Type="http://schemas.openxmlformats.org/officeDocument/2006/relationships/tags" Target="../tags/tag650.xml"/><Relationship Id="rId19" Type="http://schemas.openxmlformats.org/officeDocument/2006/relationships/tags" Target="../tags/tag667.xml"/><Relationship Id="rId18" Type="http://schemas.openxmlformats.org/officeDocument/2006/relationships/tags" Target="../tags/tag666.xml"/><Relationship Id="rId17" Type="http://schemas.openxmlformats.org/officeDocument/2006/relationships/tags" Target="../tags/tag665.xml"/><Relationship Id="rId16" Type="http://schemas.openxmlformats.org/officeDocument/2006/relationships/tags" Target="../tags/tag664.xml"/><Relationship Id="rId15" Type="http://schemas.openxmlformats.org/officeDocument/2006/relationships/tags" Target="../tags/tag663.xml"/><Relationship Id="rId14" Type="http://schemas.openxmlformats.org/officeDocument/2006/relationships/tags" Target="../tags/tag662.xml"/><Relationship Id="rId13" Type="http://schemas.openxmlformats.org/officeDocument/2006/relationships/tags" Target="../tags/tag661.xml"/><Relationship Id="rId12" Type="http://schemas.openxmlformats.org/officeDocument/2006/relationships/tags" Target="../tags/tag660.xml"/><Relationship Id="rId11" Type="http://schemas.openxmlformats.org/officeDocument/2006/relationships/tags" Target="../tags/tag659.xml"/><Relationship Id="rId10" Type="http://schemas.openxmlformats.org/officeDocument/2006/relationships/tags" Target="../tags/tag658.xml"/><Relationship Id="rId1" Type="http://schemas.openxmlformats.org/officeDocument/2006/relationships/tags" Target="../tags/tag649.xml"/></Relationships>
</file>

<file path=ppt/slides/_rels/slide34.xml.rels><?xml version="1.0" encoding="UTF-8" standalone="yes"?>
<Relationships xmlns="http://schemas.openxmlformats.org/package/2006/relationships"><Relationship Id="rId9" Type="http://schemas.openxmlformats.org/officeDocument/2006/relationships/tags" Target="../tags/tag685.xml"/><Relationship Id="rId8" Type="http://schemas.openxmlformats.org/officeDocument/2006/relationships/tags" Target="../tags/tag684.xml"/><Relationship Id="rId7" Type="http://schemas.openxmlformats.org/officeDocument/2006/relationships/tags" Target="../tags/tag683.xml"/><Relationship Id="rId6" Type="http://schemas.openxmlformats.org/officeDocument/2006/relationships/tags" Target="../tags/tag682.xml"/><Relationship Id="rId5" Type="http://schemas.openxmlformats.org/officeDocument/2006/relationships/tags" Target="../tags/tag681.xml"/><Relationship Id="rId4" Type="http://schemas.openxmlformats.org/officeDocument/2006/relationships/tags" Target="../tags/tag680.xml"/><Relationship Id="rId37" Type="http://schemas.openxmlformats.org/officeDocument/2006/relationships/slideLayout" Target="../slideLayouts/slideLayout1.xml"/><Relationship Id="rId36" Type="http://schemas.openxmlformats.org/officeDocument/2006/relationships/image" Target="../media/image38.svg"/><Relationship Id="rId35" Type="http://schemas.openxmlformats.org/officeDocument/2006/relationships/image" Target="../media/image43.png"/><Relationship Id="rId34" Type="http://schemas.openxmlformats.org/officeDocument/2006/relationships/tags" Target="../tags/tag704.xml"/><Relationship Id="rId33" Type="http://schemas.openxmlformats.org/officeDocument/2006/relationships/image" Target="../media/image37.svg"/><Relationship Id="rId32" Type="http://schemas.openxmlformats.org/officeDocument/2006/relationships/image" Target="../media/image42.png"/><Relationship Id="rId31" Type="http://schemas.openxmlformats.org/officeDocument/2006/relationships/tags" Target="../tags/tag703.xml"/><Relationship Id="rId30" Type="http://schemas.openxmlformats.org/officeDocument/2006/relationships/image" Target="../media/image36.svg"/><Relationship Id="rId3" Type="http://schemas.openxmlformats.org/officeDocument/2006/relationships/tags" Target="../tags/tag679.xml"/><Relationship Id="rId29" Type="http://schemas.openxmlformats.org/officeDocument/2006/relationships/image" Target="../media/image41.png"/><Relationship Id="rId28" Type="http://schemas.openxmlformats.org/officeDocument/2006/relationships/tags" Target="../tags/tag702.xml"/><Relationship Id="rId27" Type="http://schemas.openxmlformats.org/officeDocument/2006/relationships/image" Target="../media/image35.svg"/><Relationship Id="rId26" Type="http://schemas.openxmlformats.org/officeDocument/2006/relationships/image" Target="../media/image40.png"/><Relationship Id="rId25" Type="http://schemas.openxmlformats.org/officeDocument/2006/relationships/tags" Target="../tags/tag701.xml"/><Relationship Id="rId24" Type="http://schemas.openxmlformats.org/officeDocument/2006/relationships/tags" Target="../tags/tag700.xml"/><Relationship Id="rId23" Type="http://schemas.openxmlformats.org/officeDocument/2006/relationships/tags" Target="../tags/tag699.xml"/><Relationship Id="rId22" Type="http://schemas.openxmlformats.org/officeDocument/2006/relationships/tags" Target="../tags/tag698.xml"/><Relationship Id="rId21" Type="http://schemas.openxmlformats.org/officeDocument/2006/relationships/tags" Target="../tags/tag697.xml"/><Relationship Id="rId20" Type="http://schemas.openxmlformats.org/officeDocument/2006/relationships/tags" Target="../tags/tag696.xml"/><Relationship Id="rId2" Type="http://schemas.openxmlformats.org/officeDocument/2006/relationships/tags" Target="../tags/tag678.xml"/><Relationship Id="rId19" Type="http://schemas.openxmlformats.org/officeDocument/2006/relationships/tags" Target="../tags/tag695.xml"/><Relationship Id="rId18" Type="http://schemas.openxmlformats.org/officeDocument/2006/relationships/tags" Target="../tags/tag694.xml"/><Relationship Id="rId17" Type="http://schemas.openxmlformats.org/officeDocument/2006/relationships/tags" Target="../tags/tag693.xml"/><Relationship Id="rId16" Type="http://schemas.openxmlformats.org/officeDocument/2006/relationships/tags" Target="../tags/tag692.xml"/><Relationship Id="rId15" Type="http://schemas.openxmlformats.org/officeDocument/2006/relationships/tags" Target="../tags/tag691.xml"/><Relationship Id="rId14" Type="http://schemas.openxmlformats.org/officeDocument/2006/relationships/tags" Target="../tags/tag690.xml"/><Relationship Id="rId13" Type="http://schemas.openxmlformats.org/officeDocument/2006/relationships/tags" Target="../tags/tag689.xml"/><Relationship Id="rId12" Type="http://schemas.openxmlformats.org/officeDocument/2006/relationships/tags" Target="../tags/tag688.xml"/><Relationship Id="rId11" Type="http://schemas.openxmlformats.org/officeDocument/2006/relationships/tags" Target="../tags/tag687.xml"/><Relationship Id="rId10" Type="http://schemas.openxmlformats.org/officeDocument/2006/relationships/tags" Target="../tags/tag686.xml"/><Relationship Id="rId1" Type="http://schemas.openxmlformats.org/officeDocument/2006/relationships/tags" Target="../tags/tag677.xml"/></Relationships>
</file>

<file path=ppt/slides/_rels/slide35.xml.rels><?xml version="1.0" encoding="UTF-8" standalone="yes"?>
<Relationships xmlns="http://schemas.openxmlformats.org/package/2006/relationships"><Relationship Id="rId9" Type="http://schemas.openxmlformats.org/officeDocument/2006/relationships/tags" Target="../tags/tag713.xml"/><Relationship Id="rId8" Type="http://schemas.openxmlformats.org/officeDocument/2006/relationships/tags" Target="../tags/tag712.xml"/><Relationship Id="rId7" Type="http://schemas.openxmlformats.org/officeDocument/2006/relationships/tags" Target="../tags/tag711.xml"/><Relationship Id="rId6" Type="http://schemas.openxmlformats.org/officeDocument/2006/relationships/tags" Target="../tags/tag710.xml"/><Relationship Id="rId5" Type="http://schemas.openxmlformats.org/officeDocument/2006/relationships/tags" Target="../tags/tag709.xml"/><Relationship Id="rId4" Type="http://schemas.openxmlformats.org/officeDocument/2006/relationships/tags" Target="../tags/tag708.xml"/><Relationship Id="rId37" Type="http://schemas.openxmlformats.org/officeDocument/2006/relationships/slideLayout" Target="../slideLayouts/slideLayout1.xml"/><Relationship Id="rId36" Type="http://schemas.openxmlformats.org/officeDocument/2006/relationships/image" Target="../media/image38.svg"/><Relationship Id="rId35" Type="http://schemas.openxmlformats.org/officeDocument/2006/relationships/image" Target="../media/image43.png"/><Relationship Id="rId34" Type="http://schemas.openxmlformats.org/officeDocument/2006/relationships/tags" Target="../tags/tag732.xml"/><Relationship Id="rId33" Type="http://schemas.openxmlformats.org/officeDocument/2006/relationships/image" Target="../media/image37.svg"/><Relationship Id="rId32" Type="http://schemas.openxmlformats.org/officeDocument/2006/relationships/image" Target="../media/image42.png"/><Relationship Id="rId31" Type="http://schemas.openxmlformats.org/officeDocument/2006/relationships/tags" Target="../tags/tag731.xml"/><Relationship Id="rId30" Type="http://schemas.openxmlformats.org/officeDocument/2006/relationships/image" Target="../media/image36.svg"/><Relationship Id="rId3" Type="http://schemas.openxmlformats.org/officeDocument/2006/relationships/tags" Target="../tags/tag707.xml"/><Relationship Id="rId29" Type="http://schemas.openxmlformats.org/officeDocument/2006/relationships/image" Target="../media/image41.png"/><Relationship Id="rId28" Type="http://schemas.openxmlformats.org/officeDocument/2006/relationships/tags" Target="../tags/tag730.xml"/><Relationship Id="rId27" Type="http://schemas.openxmlformats.org/officeDocument/2006/relationships/image" Target="../media/image35.svg"/><Relationship Id="rId26" Type="http://schemas.openxmlformats.org/officeDocument/2006/relationships/image" Target="../media/image40.png"/><Relationship Id="rId25" Type="http://schemas.openxmlformats.org/officeDocument/2006/relationships/tags" Target="../tags/tag729.xml"/><Relationship Id="rId24" Type="http://schemas.openxmlformats.org/officeDocument/2006/relationships/tags" Target="../tags/tag728.xml"/><Relationship Id="rId23" Type="http://schemas.openxmlformats.org/officeDocument/2006/relationships/tags" Target="../tags/tag727.xml"/><Relationship Id="rId22" Type="http://schemas.openxmlformats.org/officeDocument/2006/relationships/tags" Target="../tags/tag726.xml"/><Relationship Id="rId21" Type="http://schemas.openxmlformats.org/officeDocument/2006/relationships/tags" Target="../tags/tag725.xml"/><Relationship Id="rId20" Type="http://schemas.openxmlformats.org/officeDocument/2006/relationships/tags" Target="../tags/tag724.xml"/><Relationship Id="rId2" Type="http://schemas.openxmlformats.org/officeDocument/2006/relationships/tags" Target="../tags/tag706.xml"/><Relationship Id="rId19" Type="http://schemas.openxmlformats.org/officeDocument/2006/relationships/tags" Target="../tags/tag723.xml"/><Relationship Id="rId18" Type="http://schemas.openxmlformats.org/officeDocument/2006/relationships/tags" Target="../tags/tag722.xml"/><Relationship Id="rId17" Type="http://schemas.openxmlformats.org/officeDocument/2006/relationships/tags" Target="../tags/tag721.xml"/><Relationship Id="rId16" Type="http://schemas.openxmlformats.org/officeDocument/2006/relationships/tags" Target="../tags/tag720.xml"/><Relationship Id="rId15" Type="http://schemas.openxmlformats.org/officeDocument/2006/relationships/tags" Target="../tags/tag719.xml"/><Relationship Id="rId14" Type="http://schemas.openxmlformats.org/officeDocument/2006/relationships/tags" Target="../tags/tag718.xml"/><Relationship Id="rId13" Type="http://schemas.openxmlformats.org/officeDocument/2006/relationships/tags" Target="../tags/tag717.xml"/><Relationship Id="rId12" Type="http://schemas.openxmlformats.org/officeDocument/2006/relationships/tags" Target="../tags/tag716.xml"/><Relationship Id="rId11" Type="http://schemas.openxmlformats.org/officeDocument/2006/relationships/tags" Target="../tags/tag715.xml"/><Relationship Id="rId10" Type="http://schemas.openxmlformats.org/officeDocument/2006/relationships/tags" Target="../tags/tag714.xml"/><Relationship Id="rId1" Type="http://schemas.openxmlformats.org/officeDocument/2006/relationships/tags" Target="../tags/tag705.xml"/></Relationships>
</file>

<file path=ppt/slides/_rels/slide36.xml.rels><?xml version="1.0" encoding="UTF-8" standalone="yes"?>
<Relationships xmlns="http://schemas.openxmlformats.org/package/2006/relationships"><Relationship Id="rId9" Type="http://schemas.openxmlformats.org/officeDocument/2006/relationships/tags" Target="../tags/tag741.xml"/><Relationship Id="rId8" Type="http://schemas.openxmlformats.org/officeDocument/2006/relationships/tags" Target="../tags/tag740.xml"/><Relationship Id="rId7" Type="http://schemas.openxmlformats.org/officeDocument/2006/relationships/tags" Target="../tags/tag739.xml"/><Relationship Id="rId6" Type="http://schemas.openxmlformats.org/officeDocument/2006/relationships/tags" Target="../tags/tag738.xml"/><Relationship Id="rId5" Type="http://schemas.openxmlformats.org/officeDocument/2006/relationships/tags" Target="../tags/tag737.xml"/><Relationship Id="rId4" Type="http://schemas.openxmlformats.org/officeDocument/2006/relationships/tags" Target="../tags/tag736.xml"/><Relationship Id="rId37" Type="http://schemas.openxmlformats.org/officeDocument/2006/relationships/slideLayout" Target="../slideLayouts/slideLayout1.xml"/><Relationship Id="rId36" Type="http://schemas.openxmlformats.org/officeDocument/2006/relationships/image" Target="../media/image38.svg"/><Relationship Id="rId35" Type="http://schemas.openxmlformats.org/officeDocument/2006/relationships/image" Target="../media/image43.png"/><Relationship Id="rId34" Type="http://schemas.openxmlformats.org/officeDocument/2006/relationships/tags" Target="../tags/tag760.xml"/><Relationship Id="rId33" Type="http://schemas.openxmlformats.org/officeDocument/2006/relationships/image" Target="../media/image37.svg"/><Relationship Id="rId32" Type="http://schemas.openxmlformats.org/officeDocument/2006/relationships/image" Target="../media/image42.png"/><Relationship Id="rId31" Type="http://schemas.openxmlformats.org/officeDocument/2006/relationships/tags" Target="../tags/tag759.xml"/><Relationship Id="rId30" Type="http://schemas.openxmlformats.org/officeDocument/2006/relationships/image" Target="../media/image36.svg"/><Relationship Id="rId3" Type="http://schemas.openxmlformats.org/officeDocument/2006/relationships/tags" Target="../tags/tag735.xml"/><Relationship Id="rId29" Type="http://schemas.openxmlformats.org/officeDocument/2006/relationships/image" Target="../media/image41.png"/><Relationship Id="rId28" Type="http://schemas.openxmlformats.org/officeDocument/2006/relationships/tags" Target="../tags/tag758.xml"/><Relationship Id="rId27" Type="http://schemas.openxmlformats.org/officeDocument/2006/relationships/image" Target="../media/image35.svg"/><Relationship Id="rId26" Type="http://schemas.openxmlformats.org/officeDocument/2006/relationships/image" Target="../media/image40.png"/><Relationship Id="rId25" Type="http://schemas.openxmlformats.org/officeDocument/2006/relationships/tags" Target="../tags/tag757.xml"/><Relationship Id="rId24" Type="http://schemas.openxmlformats.org/officeDocument/2006/relationships/tags" Target="../tags/tag756.xml"/><Relationship Id="rId23" Type="http://schemas.openxmlformats.org/officeDocument/2006/relationships/tags" Target="../tags/tag755.xml"/><Relationship Id="rId22" Type="http://schemas.openxmlformats.org/officeDocument/2006/relationships/tags" Target="../tags/tag754.xml"/><Relationship Id="rId21" Type="http://schemas.openxmlformats.org/officeDocument/2006/relationships/tags" Target="../tags/tag753.xml"/><Relationship Id="rId20" Type="http://schemas.openxmlformats.org/officeDocument/2006/relationships/tags" Target="../tags/tag752.xml"/><Relationship Id="rId2" Type="http://schemas.openxmlformats.org/officeDocument/2006/relationships/tags" Target="../tags/tag734.xml"/><Relationship Id="rId19" Type="http://schemas.openxmlformats.org/officeDocument/2006/relationships/tags" Target="../tags/tag751.xml"/><Relationship Id="rId18" Type="http://schemas.openxmlformats.org/officeDocument/2006/relationships/tags" Target="../tags/tag750.xml"/><Relationship Id="rId17" Type="http://schemas.openxmlformats.org/officeDocument/2006/relationships/tags" Target="../tags/tag749.xml"/><Relationship Id="rId16" Type="http://schemas.openxmlformats.org/officeDocument/2006/relationships/tags" Target="../tags/tag748.xml"/><Relationship Id="rId15" Type="http://schemas.openxmlformats.org/officeDocument/2006/relationships/tags" Target="../tags/tag747.xml"/><Relationship Id="rId14" Type="http://schemas.openxmlformats.org/officeDocument/2006/relationships/tags" Target="../tags/tag746.xml"/><Relationship Id="rId13" Type="http://schemas.openxmlformats.org/officeDocument/2006/relationships/tags" Target="../tags/tag745.xml"/><Relationship Id="rId12" Type="http://schemas.openxmlformats.org/officeDocument/2006/relationships/tags" Target="../tags/tag744.xml"/><Relationship Id="rId11" Type="http://schemas.openxmlformats.org/officeDocument/2006/relationships/tags" Target="../tags/tag743.xml"/><Relationship Id="rId10" Type="http://schemas.openxmlformats.org/officeDocument/2006/relationships/tags" Target="../tags/tag742.xml"/><Relationship Id="rId1" Type="http://schemas.openxmlformats.org/officeDocument/2006/relationships/tags" Target="../tags/tag733.xml"/></Relationships>
</file>

<file path=ppt/slides/_rels/slide37.xml.rels><?xml version="1.0" encoding="UTF-8" standalone="yes"?>
<Relationships xmlns="http://schemas.openxmlformats.org/package/2006/relationships"><Relationship Id="rId9" Type="http://schemas.openxmlformats.org/officeDocument/2006/relationships/tags" Target="../tags/tag769.xml"/><Relationship Id="rId8" Type="http://schemas.openxmlformats.org/officeDocument/2006/relationships/tags" Target="../tags/tag768.xml"/><Relationship Id="rId7" Type="http://schemas.openxmlformats.org/officeDocument/2006/relationships/tags" Target="../tags/tag767.xml"/><Relationship Id="rId6" Type="http://schemas.openxmlformats.org/officeDocument/2006/relationships/tags" Target="../tags/tag766.xml"/><Relationship Id="rId5" Type="http://schemas.openxmlformats.org/officeDocument/2006/relationships/tags" Target="../tags/tag765.xml"/><Relationship Id="rId4" Type="http://schemas.openxmlformats.org/officeDocument/2006/relationships/tags" Target="../tags/tag764.xml"/><Relationship Id="rId35" Type="http://schemas.openxmlformats.org/officeDocument/2006/relationships/slideLayout" Target="../slideLayouts/slideLayout1.xml"/><Relationship Id="rId34" Type="http://schemas.openxmlformats.org/officeDocument/2006/relationships/tags" Target="../tags/tag794.xml"/><Relationship Id="rId33" Type="http://schemas.openxmlformats.org/officeDocument/2006/relationships/tags" Target="../tags/tag793.xml"/><Relationship Id="rId32" Type="http://schemas.openxmlformats.org/officeDocument/2006/relationships/tags" Target="../tags/tag792.xml"/><Relationship Id="rId31" Type="http://schemas.openxmlformats.org/officeDocument/2006/relationships/tags" Target="../tags/tag791.xml"/><Relationship Id="rId30" Type="http://schemas.openxmlformats.org/officeDocument/2006/relationships/tags" Target="../tags/tag790.xml"/><Relationship Id="rId3" Type="http://schemas.openxmlformats.org/officeDocument/2006/relationships/tags" Target="../tags/tag763.xml"/><Relationship Id="rId29" Type="http://schemas.openxmlformats.org/officeDocument/2006/relationships/tags" Target="../tags/tag789.xml"/><Relationship Id="rId28" Type="http://schemas.openxmlformats.org/officeDocument/2006/relationships/tags" Target="../tags/tag788.xml"/><Relationship Id="rId27" Type="http://schemas.openxmlformats.org/officeDocument/2006/relationships/tags" Target="../tags/tag787.xml"/><Relationship Id="rId26" Type="http://schemas.openxmlformats.org/officeDocument/2006/relationships/tags" Target="../tags/tag786.xml"/><Relationship Id="rId25" Type="http://schemas.openxmlformats.org/officeDocument/2006/relationships/tags" Target="../tags/tag785.xml"/><Relationship Id="rId24" Type="http://schemas.openxmlformats.org/officeDocument/2006/relationships/tags" Target="../tags/tag784.xml"/><Relationship Id="rId23" Type="http://schemas.openxmlformats.org/officeDocument/2006/relationships/tags" Target="../tags/tag783.xml"/><Relationship Id="rId22" Type="http://schemas.openxmlformats.org/officeDocument/2006/relationships/tags" Target="../tags/tag782.xml"/><Relationship Id="rId21" Type="http://schemas.openxmlformats.org/officeDocument/2006/relationships/tags" Target="../tags/tag781.xml"/><Relationship Id="rId20" Type="http://schemas.openxmlformats.org/officeDocument/2006/relationships/tags" Target="../tags/tag780.xml"/><Relationship Id="rId2" Type="http://schemas.openxmlformats.org/officeDocument/2006/relationships/tags" Target="../tags/tag762.xml"/><Relationship Id="rId19" Type="http://schemas.openxmlformats.org/officeDocument/2006/relationships/tags" Target="../tags/tag779.xml"/><Relationship Id="rId18" Type="http://schemas.openxmlformats.org/officeDocument/2006/relationships/tags" Target="../tags/tag778.xml"/><Relationship Id="rId17" Type="http://schemas.openxmlformats.org/officeDocument/2006/relationships/tags" Target="../tags/tag777.xml"/><Relationship Id="rId16" Type="http://schemas.openxmlformats.org/officeDocument/2006/relationships/tags" Target="../tags/tag776.xml"/><Relationship Id="rId15" Type="http://schemas.openxmlformats.org/officeDocument/2006/relationships/tags" Target="../tags/tag775.xml"/><Relationship Id="rId14" Type="http://schemas.openxmlformats.org/officeDocument/2006/relationships/tags" Target="../tags/tag774.xml"/><Relationship Id="rId13" Type="http://schemas.openxmlformats.org/officeDocument/2006/relationships/tags" Target="../tags/tag773.xml"/><Relationship Id="rId12" Type="http://schemas.openxmlformats.org/officeDocument/2006/relationships/tags" Target="../tags/tag772.xml"/><Relationship Id="rId11" Type="http://schemas.openxmlformats.org/officeDocument/2006/relationships/tags" Target="../tags/tag771.xml"/><Relationship Id="rId10" Type="http://schemas.openxmlformats.org/officeDocument/2006/relationships/tags" Target="../tags/tag770.xml"/><Relationship Id="rId1" Type="http://schemas.openxmlformats.org/officeDocument/2006/relationships/tags" Target="../tags/tag761.xml"/></Relationships>
</file>

<file path=ppt/slides/_rels/slide38.xml.rels><?xml version="1.0" encoding="UTF-8" standalone="yes"?>
<Relationships xmlns="http://schemas.openxmlformats.org/package/2006/relationships"><Relationship Id="rId9" Type="http://schemas.openxmlformats.org/officeDocument/2006/relationships/tags" Target="../tags/tag801.xml"/><Relationship Id="rId8" Type="http://schemas.openxmlformats.org/officeDocument/2006/relationships/tags" Target="../tags/tag800.xml"/><Relationship Id="rId7" Type="http://schemas.openxmlformats.org/officeDocument/2006/relationships/tags" Target="../tags/tag799.xml"/><Relationship Id="rId69" Type="http://schemas.openxmlformats.org/officeDocument/2006/relationships/slideLayout" Target="../slideLayouts/slideLayout1.xml"/><Relationship Id="rId68" Type="http://schemas.openxmlformats.org/officeDocument/2006/relationships/tags" Target="../tags/tag850.xml"/><Relationship Id="rId67" Type="http://schemas.openxmlformats.org/officeDocument/2006/relationships/tags" Target="../tags/tag849.xml"/><Relationship Id="rId66" Type="http://schemas.openxmlformats.org/officeDocument/2006/relationships/tags" Target="../tags/tag848.xml"/><Relationship Id="rId65" Type="http://schemas.openxmlformats.org/officeDocument/2006/relationships/tags" Target="../tags/tag847.xml"/><Relationship Id="rId64" Type="http://schemas.openxmlformats.org/officeDocument/2006/relationships/tags" Target="../tags/tag846.xml"/><Relationship Id="rId63" Type="http://schemas.openxmlformats.org/officeDocument/2006/relationships/tags" Target="../tags/tag845.xml"/><Relationship Id="rId62" Type="http://schemas.openxmlformats.org/officeDocument/2006/relationships/tags" Target="../tags/tag844.xml"/><Relationship Id="rId61" Type="http://schemas.openxmlformats.org/officeDocument/2006/relationships/tags" Target="../tags/tag843.xml"/><Relationship Id="rId60" Type="http://schemas.openxmlformats.org/officeDocument/2006/relationships/tags" Target="../tags/tag842.xml"/><Relationship Id="rId6" Type="http://schemas.openxmlformats.org/officeDocument/2006/relationships/image" Target="../media/image14.svg"/><Relationship Id="rId59" Type="http://schemas.openxmlformats.org/officeDocument/2006/relationships/tags" Target="../tags/tag841.xml"/><Relationship Id="rId58" Type="http://schemas.openxmlformats.org/officeDocument/2006/relationships/tags" Target="../tags/tag840.xml"/><Relationship Id="rId57" Type="http://schemas.openxmlformats.org/officeDocument/2006/relationships/tags" Target="../tags/tag839.xml"/><Relationship Id="rId56" Type="http://schemas.openxmlformats.org/officeDocument/2006/relationships/tags" Target="../tags/tag838.xml"/><Relationship Id="rId55" Type="http://schemas.openxmlformats.org/officeDocument/2006/relationships/tags" Target="../tags/tag837.xml"/><Relationship Id="rId54" Type="http://schemas.openxmlformats.org/officeDocument/2006/relationships/tags" Target="../tags/tag836.xml"/><Relationship Id="rId53" Type="http://schemas.openxmlformats.org/officeDocument/2006/relationships/tags" Target="../tags/tag835.xml"/><Relationship Id="rId52" Type="http://schemas.openxmlformats.org/officeDocument/2006/relationships/tags" Target="../tags/tag834.xml"/><Relationship Id="rId51" Type="http://schemas.openxmlformats.org/officeDocument/2006/relationships/tags" Target="../tags/tag833.xml"/><Relationship Id="rId50" Type="http://schemas.openxmlformats.org/officeDocument/2006/relationships/tags" Target="../tags/tag832.xml"/><Relationship Id="rId5" Type="http://schemas.openxmlformats.org/officeDocument/2006/relationships/image" Target="../media/image19.png"/><Relationship Id="rId49" Type="http://schemas.openxmlformats.org/officeDocument/2006/relationships/tags" Target="../tags/tag831.xml"/><Relationship Id="rId48" Type="http://schemas.openxmlformats.org/officeDocument/2006/relationships/tags" Target="../tags/tag830.xml"/><Relationship Id="rId47" Type="http://schemas.openxmlformats.org/officeDocument/2006/relationships/tags" Target="../tags/tag829.xml"/><Relationship Id="rId46" Type="http://schemas.openxmlformats.org/officeDocument/2006/relationships/tags" Target="../tags/tag828.xml"/><Relationship Id="rId45" Type="http://schemas.openxmlformats.org/officeDocument/2006/relationships/tags" Target="../tags/tag827.xml"/><Relationship Id="rId44" Type="http://schemas.openxmlformats.org/officeDocument/2006/relationships/tags" Target="../tags/tag826.xml"/><Relationship Id="rId43" Type="http://schemas.openxmlformats.org/officeDocument/2006/relationships/tags" Target="../tags/tag825.xml"/><Relationship Id="rId42" Type="http://schemas.openxmlformats.org/officeDocument/2006/relationships/tags" Target="../tags/tag824.xml"/><Relationship Id="rId41" Type="http://schemas.openxmlformats.org/officeDocument/2006/relationships/tags" Target="../tags/tag823.xml"/><Relationship Id="rId40" Type="http://schemas.openxmlformats.org/officeDocument/2006/relationships/tags" Target="../tags/tag822.xml"/><Relationship Id="rId4" Type="http://schemas.openxmlformats.org/officeDocument/2006/relationships/tags" Target="../tags/tag798.xml"/><Relationship Id="rId39" Type="http://schemas.openxmlformats.org/officeDocument/2006/relationships/tags" Target="../tags/tag821.xml"/><Relationship Id="rId38" Type="http://schemas.openxmlformats.org/officeDocument/2006/relationships/tags" Target="../tags/tag820.xml"/><Relationship Id="rId37" Type="http://schemas.openxmlformats.org/officeDocument/2006/relationships/tags" Target="../tags/tag819.xml"/><Relationship Id="rId36" Type="http://schemas.openxmlformats.org/officeDocument/2006/relationships/image" Target="../media/image39.svg"/><Relationship Id="rId35" Type="http://schemas.openxmlformats.org/officeDocument/2006/relationships/image" Target="../media/image44.png"/><Relationship Id="rId34" Type="http://schemas.openxmlformats.org/officeDocument/2006/relationships/tags" Target="../tags/tag818.xml"/><Relationship Id="rId33" Type="http://schemas.openxmlformats.org/officeDocument/2006/relationships/image" Target="../media/image18.svg"/><Relationship Id="rId32" Type="http://schemas.openxmlformats.org/officeDocument/2006/relationships/image" Target="../media/image23.png"/><Relationship Id="rId31" Type="http://schemas.openxmlformats.org/officeDocument/2006/relationships/tags" Target="../tags/tag817.xml"/><Relationship Id="rId30" Type="http://schemas.openxmlformats.org/officeDocument/2006/relationships/image" Target="../media/image17.svg"/><Relationship Id="rId3" Type="http://schemas.openxmlformats.org/officeDocument/2006/relationships/tags" Target="../tags/tag797.xml"/><Relationship Id="rId29" Type="http://schemas.openxmlformats.org/officeDocument/2006/relationships/image" Target="../media/image22.png"/><Relationship Id="rId28" Type="http://schemas.openxmlformats.org/officeDocument/2006/relationships/tags" Target="../tags/tag816.xml"/><Relationship Id="rId27" Type="http://schemas.openxmlformats.org/officeDocument/2006/relationships/image" Target="../media/image16.svg"/><Relationship Id="rId26" Type="http://schemas.openxmlformats.org/officeDocument/2006/relationships/image" Target="../media/image21.png"/><Relationship Id="rId25" Type="http://schemas.openxmlformats.org/officeDocument/2006/relationships/tags" Target="../tags/tag815.xml"/><Relationship Id="rId24" Type="http://schemas.openxmlformats.org/officeDocument/2006/relationships/image" Target="../media/image15.svg"/><Relationship Id="rId23" Type="http://schemas.openxmlformats.org/officeDocument/2006/relationships/image" Target="../media/image20.png"/><Relationship Id="rId22" Type="http://schemas.openxmlformats.org/officeDocument/2006/relationships/tags" Target="../tags/tag814.xml"/><Relationship Id="rId21" Type="http://schemas.openxmlformats.org/officeDocument/2006/relationships/tags" Target="../tags/tag813.xml"/><Relationship Id="rId20" Type="http://schemas.openxmlformats.org/officeDocument/2006/relationships/tags" Target="../tags/tag812.xml"/><Relationship Id="rId2" Type="http://schemas.openxmlformats.org/officeDocument/2006/relationships/tags" Target="../tags/tag796.xml"/><Relationship Id="rId19" Type="http://schemas.openxmlformats.org/officeDocument/2006/relationships/tags" Target="../tags/tag811.xml"/><Relationship Id="rId18" Type="http://schemas.openxmlformats.org/officeDocument/2006/relationships/tags" Target="../tags/tag810.xml"/><Relationship Id="rId17" Type="http://schemas.openxmlformats.org/officeDocument/2006/relationships/tags" Target="../tags/tag809.xml"/><Relationship Id="rId16" Type="http://schemas.openxmlformats.org/officeDocument/2006/relationships/tags" Target="../tags/tag808.xml"/><Relationship Id="rId15" Type="http://schemas.openxmlformats.org/officeDocument/2006/relationships/tags" Target="../tags/tag807.xml"/><Relationship Id="rId14" Type="http://schemas.openxmlformats.org/officeDocument/2006/relationships/tags" Target="../tags/tag806.xml"/><Relationship Id="rId13" Type="http://schemas.openxmlformats.org/officeDocument/2006/relationships/tags" Target="../tags/tag805.xml"/><Relationship Id="rId12" Type="http://schemas.openxmlformats.org/officeDocument/2006/relationships/tags" Target="../tags/tag804.xml"/><Relationship Id="rId11" Type="http://schemas.openxmlformats.org/officeDocument/2006/relationships/tags" Target="../tags/tag803.xml"/><Relationship Id="rId10" Type="http://schemas.openxmlformats.org/officeDocument/2006/relationships/tags" Target="../tags/tag802.xml"/><Relationship Id="rId1" Type="http://schemas.openxmlformats.org/officeDocument/2006/relationships/tags" Target="../tags/tag79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9" Type="http://schemas.openxmlformats.org/officeDocument/2006/relationships/tags" Target="../tags/tag859.xml"/><Relationship Id="rId8" Type="http://schemas.openxmlformats.org/officeDocument/2006/relationships/tags" Target="../tags/tag858.xml"/><Relationship Id="rId7" Type="http://schemas.openxmlformats.org/officeDocument/2006/relationships/tags" Target="../tags/tag857.xml"/><Relationship Id="rId6" Type="http://schemas.openxmlformats.org/officeDocument/2006/relationships/tags" Target="../tags/tag856.xml"/><Relationship Id="rId5" Type="http://schemas.openxmlformats.org/officeDocument/2006/relationships/tags" Target="../tags/tag855.xml"/><Relationship Id="rId4" Type="http://schemas.openxmlformats.org/officeDocument/2006/relationships/tags" Target="../tags/tag854.xml"/><Relationship Id="rId37" Type="http://schemas.openxmlformats.org/officeDocument/2006/relationships/slideLayout" Target="../slideLayouts/slideLayout1.xml"/><Relationship Id="rId36" Type="http://schemas.openxmlformats.org/officeDocument/2006/relationships/image" Target="../media/image38.svg"/><Relationship Id="rId35" Type="http://schemas.openxmlformats.org/officeDocument/2006/relationships/image" Target="../media/image43.png"/><Relationship Id="rId34" Type="http://schemas.openxmlformats.org/officeDocument/2006/relationships/tags" Target="../tags/tag878.xml"/><Relationship Id="rId33" Type="http://schemas.openxmlformats.org/officeDocument/2006/relationships/image" Target="../media/image37.svg"/><Relationship Id="rId32" Type="http://schemas.openxmlformats.org/officeDocument/2006/relationships/image" Target="../media/image42.png"/><Relationship Id="rId31" Type="http://schemas.openxmlformats.org/officeDocument/2006/relationships/tags" Target="../tags/tag877.xml"/><Relationship Id="rId30" Type="http://schemas.openxmlformats.org/officeDocument/2006/relationships/image" Target="../media/image36.svg"/><Relationship Id="rId3" Type="http://schemas.openxmlformats.org/officeDocument/2006/relationships/tags" Target="../tags/tag853.xml"/><Relationship Id="rId29" Type="http://schemas.openxmlformats.org/officeDocument/2006/relationships/image" Target="../media/image41.png"/><Relationship Id="rId28" Type="http://schemas.openxmlformats.org/officeDocument/2006/relationships/tags" Target="../tags/tag876.xml"/><Relationship Id="rId27" Type="http://schemas.openxmlformats.org/officeDocument/2006/relationships/image" Target="../media/image35.svg"/><Relationship Id="rId26" Type="http://schemas.openxmlformats.org/officeDocument/2006/relationships/image" Target="../media/image40.png"/><Relationship Id="rId25" Type="http://schemas.openxmlformats.org/officeDocument/2006/relationships/tags" Target="../tags/tag875.xml"/><Relationship Id="rId24" Type="http://schemas.openxmlformats.org/officeDocument/2006/relationships/tags" Target="../tags/tag874.xml"/><Relationship Id="rId23" Type="http://schemas.openxmlformats.org/officeDocument/2006/relationships/tags" Target="../tags/tag873.xml"/><Relationship Id="rId22" Type="http://schemas.openxmlformats.org/officeDocument/2006/relationships/tags" Target="../tags/tag872.xml"/><Relationship Id="rId21" Type="http://schemas.openxmlformats.org/officeDocument/2006/relationships/tags" Target="../tags/tag871.xml"/><Relationship Id="rId20" Type="http://schemas.openxmlformats.org/officeDocument/2006/relationships/tags" Target="../tags/tag870.xml"/><Relationship Id="rId2" Type="http://schemas.openxmlformats.org/officeDocument/2006/relationships/tags" Target="../tags/tag852.xml"/><Relationship Id="rId19" Type="http://schemas.openxmlformats.org/officeDocument/2006/relationships/tags" Target="../tags/tag869.xml"/><Relationship Id="rId18" Type="http://schemas.openxmlformats.org/officeDocument/2006/relationships/tags" Target="../tags/tag868.xml"/><Relationship Id="rId17" Type="http://schemas.openxmlformats.org/officeDocument/2006/relationships/tags" Target="../tags/tag867.xml"/><Relationship Id="rId16" Type="http://schemas.openxmlformats.org/officeDocument/2006/relationships/tags" Target="../tags/tag866.xml"/><Relationship Id="rId15" Type="http://schemas.openxmlformats.org/officeDocument/2006/relationships/tags" Target="../tags/tag865.xml"/><Relationship Id="rId14" Type="http://schemas.openxmlformats.org/officeDocument/2006/relationships/tags" Target="../tags/tag864.xml"/><Relationship Id="rId13" Type="http://schemas.openxmlformats.org/officeDocument/2006/relationships/tags" Target="../tags/tag863.xml"/><Relationship Id="rId12" Type="http://schemas.openxmlformats.org/officeDocument/2006/relationships/tags" Target="../tags/tag862.xml"/><Relationship Id="rId11" Type="http://schemas.openxmlformats.org/officeDocument/2006/relationships/tags" Target="../tags/tag861.xml"/><Relationship Id="rId10" Type="http://schemas.openxmlformats.org/officeDocument/2006/relationships/tags" Target="../tags/tag860.xml"/><Relationship Id="rId1" Type="http://schemas.openxmlformats.org/officeDocument/2006/relationships/tags" Target="../tags/tag851.xml"/></Relationships>
</file>

<file path=ppt/slides/_rels/slide42.xml.rels><?xml version="1.0" encoding="UTF-8" standalone="yes"?>
<Relationships xmlns="http://schemas.openxmlformats.org/package/2006/relationships"><Relationship Id="rId9" Type="http://schemas.openxmlformats.org/officeDocument/2006/relationships/tags" Target="../tags/tag887.xml"/><Relationship Id="rId8" Type="http://schemas.openxmlformats.org/officeDocument/2006/relationships/tags" Target="../tags/tag886.xml"/><Relationship Id="rId7" Type="http://schemas.openxmlformats.org/officeDocument/2006/relationships/tags" Target="../tags/tag885.xml"/><Relationship Id="rId6" Type="http://schemas.openxmlformats.org/officeDocument/2006/relationships/tags" Target="../tags/tag884.xml"/><Relationship Id="rId5" Type="http://schemas.openxmlformats.org/officeDocument/2006/relationships/tags" Target="../tags/tag883.xml"/><Relationship Id="rId4" Type="http://schemas.openxmlformats.org/officeDocument/2006/relationships/tags" Target="../tags/tag882.xml"/><Relationship Id="rId37" Type="http://schemas.openxmlformats.org/officeDocument/2006/relationships/slideLayout" Target="../slideLayouts/slideLayout1.xml"/><Relationship Id="rId36" Type="http://schemas.openxmlformats.org/officeDocument/2006/relationships/image" Target="../media/image38.svg"/><Relationship Id="rId35" Type="http://schemas.openxmlformats.org/officeDocument/2006/relationships/image" Target="../media/image43.png"/><Relationship Id="rId34" Type="http://schemas.openxmlformats.org/officeDocument/2006/relationships/tags" Target="../tags/tag906.xml"/><Relationship Id="rId33" Type="http://schemas.openxmlformats.org/officeDocument/2006/relationships/image" Target="../media/image37.svg"/><Relationship Id="rId32" Type="http://schemas.openxmlformats.org/officeDocument/2006/relationships/image" Target="../media/image42.png"/><Relationship Id="rId31" Type="http://schemas.openxmlformats.org/officeDocument/2006/relationships/tags" Target="../tags/tag905.xml"/><Relationship Id="rId30" Type="http://schemas.openxmlformats.org/officeDocument/2006/relationships/image" Target="../media/image36.svg"/><Relationship Id="rId3" Type="http://schemas.openxmlformats.org/officeDocument/2006/relationships/tags" Target="../tags/tag881.xml"/><Relationship Id="rId29" Type="http://schemas.openxmlformats.org/officeDocument/2006/relationships/image" Target="../media/image41.png"/><Relationship Id="rId28" Type="http://schemas.openxmlformats.org/officeDocument/2006/relationships/tags" Target="../tags/tag904.xml"/><Relationship Id="rId27" Type="http://schemas.openxmlformats.org/officeDocument/2006/relationships/image" Target="../media/image35.svg"/><Relationship Id="rId26" Type="http://schemas.openxmlformats.org/officeDocument/2006/relationships/image" Target="../media/image40.png"/><Relationship Id="rId25" Type="http://schemas.openxmlformats.org/officeDocument/2006/relationships/tags" Target="../tags/tag903.xml"/><Relationship Id="rId24" Type="http://schemas.openxmlformats.org/officeDocument/2006/relationships/tags" Target="../tags/tag902.xml"/><Relationship Id="rId23" Type="http://schemas.openxmlformats.org/officeDocument/2006/relationships/tags" Target="../tags/tag901.xml"/><Relationship Id="rId22" Type="http://schemas.openxmlformats.org/officeDocument/2006/relationships/tags" Target="../tags/tag900.xml"/><Relationship Id="rId21" Type="http://schemas.openxmlformats.org/officeDocument/2006/relationships/tags" Target="../tags/tag899.xml"/><Relationship Id="rId20" Type="http://schemas.openxmlformats.org/officeDocument/2006/relationships/tags" Target="../tags/tag898.xml"/><Relationship Id="rId2" Type="http://schemas.openxmlformats.org/officeDocument/2006/relationships/tags" Target="../tags/tag880.xml"/><Relationship Id="rId19" Type="http://schemas.openxmlformats.org/officeDocument/2006/relationships/tags" Target="../tags/tag897.xml"/><Relationship Id="rId18" Type="http://schemas.openxmlformats.org/officeDocument/2006/relationships/tags" Target="../tags/tag896.xml"/><Relationship Id="rId17" Type="http://schemas.openxmlformats.org/officeDocument/2006/relationships/tags" Target="../tags/tag895.xml"/><Relationship Id="rId16" Type="http://schemas.openxmlformats.org/officeDocument/2006/relationships/tags" Target="../tags/tag894.xml"/><Relationship Id="rId15" Type="http://schemas.openxmlformats.org/officeDocument/2006/relationships/tags" Target="../tags/tag893.xml"/><Relationship Id="rId14" Type="http://schemas.openxmlformats.org/officeDocument/2006/relationships/tags" Target="../tags/tag892.xml"/><Relationship Id="rId13" Type="http://schemas.openxmlformats.org/officeDocument/2006/relationships/tags" Target="../tags/tag891.xml"/><Relationship Id="rId12" Type="http://schemas.openxmlformats.org/officeDocument/2006/relationships/tags" Target="../tags/tag890.xml"/><Relationship Id="rId11" Type="http://schemas.openxmlformats.org/officeDocument/2006/relationships/tags" Target="../tags/tag889.xml"/><Relationship Id="rId10" Type="http://schemas.openxmlformats.org/officeDocument/2006/relationships/tags" Target="../tags/tag888.xml"/><Relationship Id="rId1" Type="http://schemas.openxmlformats.org/officeDocument/2006/relationships/tags" Target="../tags/tag879.xml"/></Relationships>
</file>

<file path=ppt/slides/_rels/slide43.xml.rels><?xml version="1.0" encoding="UTF-8" standalone="yes"?>
<Relationships xmlns="http://schemas.openxmlformats.org/package/2006/relationships"><Relationship Id="rId9" Type="http://schemas.openxmlformats.org/officeDocument/2006/relationships/tags" Target="../tags/tag915.xml"/><Relationship Id="rId8" Type="http://schemas.openxmlformats.org/officeDocument/2006/relationships/tags" Target="../tags/tag914.xml"/><Relationship Id="rId7" Type="http://schemas.openxmlformats.org/officeDocument/2006/relationships/tags" Target="../tags/tag913.xml"/><Relationship Id="rId6" Type="http://schemas.openxmlformats.org/officeDocument/2006/relationships/tags" Target="../tags/tag912.xml"/><Relationship Id="rId5" Type="http://schemas.openxmlformats.org/officeDocument/2006/relationships/tags" Target="../tags/tag911.xml"/><Relationship Id="rId4" Type="http://schemas.openxmlformats.org/officeDocument/2006/relationships/tags" Target="../tags/tag910.xml"/><Relationship Id="rId3" Type="http://schemas.openxmlformats.org/officeDocument/2006/relationships/tags" Target="../tags/tag909.xml"/><Relationship Id="rId29" Type="http://schemas.openxmlformats.org/officeDocument/2006/relationships/slideLayout" Target="../slideLayouts/slideLayout1.xml"/><Relationship Id="rId28" Type="http://schemas.openxmlformats.org/officeDocument/2006/relationships/tags" Target="../tags/tag928.xml"/><Relationship Id="rId27" Type="http://schemas.openxmlformats.org/officeDocument/2006/relationships/image" Target="../media/image37.svg"/><Relationship Id="rId26" Type="http://schemas.openxmlformats.org/officeDocument/2006/relationships/image" Target="../media/image42.png"/><Relationship Id="rId25" Type="http://schemas.openxmlformats.org/officeDocument/2006/relationships/tags" Target="../tags/tag927.xml"/><Relationship Id="rId24" Type="http://schemas.openxmlformats.org/officeDocument/2006/relationships/image" Target="../media/image36.svg"/><Relationship Id="rId23" Type="http://schemas.openxmlformats.org/officeDocument/2006/relationships/image" Target="../media/image41.png"/><Relationship Id="rId22" Type="http://schemas.openxmlformats.org/officeDocument/2006/relationships/tags" Target="../tags/tag926.xml"/><Relationship Id="rId21" Type="http://schemas.openxmlformats.org/officeDocument/2006/relationships/image" Target="../media/image35.svg"/><Relationship Id="rId20" Type="http://schemas.openxmlformats.org/officeDocument/2006/relationships/image" Target="../media/image40.png"/><Relationship Id="rId2" Type="http://schemas.openxmlformats.org/officeDocument/2006/relationships/tags" Target="../tags/tag908.xml"/><Relationship Id="rId19" Type="http://schemas.openxmlformats.org/officeDocument/2006/relationships/tags" Target="../tags/tag925.xml"/><Relationship Id="rId18" Type="http://schemas.openxmlformats.org/officeDocument/2006/relationships/tags" Target="../tags/tag924.xml"/><Relationship Id="rId17" Type="http://schemas.openxmlformats.org/officeDocument/2006/relationships/tags" Target="../tags/tag923.xml"/><Relationship Id="rId16" Type="http://schemas.openxmlformats.org/officeDocument/2006/relationships/tags" Target="../tags/tag922.xml"/><Relationship Id="rId15" Type="http://schemas.openxmlformats.org/officeDocument/2006/relationships/tags" Target="../tags/tag921.xml"/><Relationship Id="rId14" Type="http://schemas.openxmlformats.org/officeDocument/2006/relationships/tags" Target="../tags/tag920.xml"/><Relationship Id="rId13" Type="http://schemas.openxmlformats.org/officeDocument/2006/relationships/tags" Target="../tags/tag919.xml"/><Relationship Id="rId12" Type="http://schemas.openxmlformats.org/officeDocument/2006/relationships/tags" Target="../tags/tag918.xml"/><Relationship Id="rId11" Type="http://schemas.openxmlformats.org/officeDocument/2006/relationships/tags" Target="../tags/tag917.xml"/><Relationship Id="rId10" Type="http://schemas.openxmlformats.org/officeDocument/2006/relationships/tags" Target="../tags/tag916.xml"/><Relationship Id="rId1" Type="http://schemas.openxmlformats.org/officeDocument/2006/relationships/tags" Target="../tags/tag907.xml"/></Relationships>
</file>

<file path=ppt/slides/_rels/slide44.xml.rels><?xml version="1.0" encoding="UTF-8" standalone="yes"?>
<Relationships xmlns="http://schemas.openxmlformats.org/package/2006/relationships"><Relationship Id="rId9" Type="http://schemas.openxmlformats.org/officeDocument/2006/relationships/tags" Target="../tags/tag937.xml"/><Relationship Id="rId8" Type="http://schemas.openxmlformats.org/officeDocument/2006/relationships/tags" Target="../tags/tag936.xml"/><Relationship Id="rId7" Type="http://schemas.openxmlformats.org/officeDocument/2006/relationships/tags" Target="../tags/tag935.xml"/><Relationship Id="rId6" Type="http://schemas.openxmlformats.org/officeDocument/2006/relationships/tags" Target="../tags/tag934.xml"/><Relationship Id="rId5" Type="http://schemas.openxmlformats.org/officeDocument/2006/relationships/tags" Target="../tags/tag933.xml"/><Relationship Id="rId4" Type="http://schemas.openxmlformats.org/officeDocument/2006/relationships/tags" Target="../tags/tag932.xml"/><Relationship Id="rId3" Type="http://schemas.openxmlformats.org/officeDocument/2006/relationships/tags" Target="../tags/tag931.xml"/><Relationship Id="rId29" Type="http://schemas.openxmlformats.org/officeDocument/2006/relationships/slideLayout" Target="../slideLayouts/slideLayout1.xml"/><Relationship Id="rId28" Type="http://schemas.openxmlformats.org/officeDocument/2006/relationships/tags" Target="../tags/tag950.xml"/><Relationship Id="rId27" Type="http://schemas.openxmlformats.org/officeDocument/2006/relationships/image" Target="../media/image37.svg"/><Relationship Id="rId26" Type="http://schemas.openxmlformats.org/officeDocument/2006/relationships/image" Target="../media/image42.png"/><Relationship Id="rId25" Type="http://schemas.openxmlformats.org/officeDocument/2006/relationships/tags" Target="../tags/tag949.xml"/><Relationship Id="rId24" Type="http://schemas.openxmlformats.org/officeDocument/2006/relationships/image" Target="../media/image36.svg"/><Relationship Id="rId23" Type="http://schemas.openxmlformats.org/officeDocument/2006/relationships/image" Target="../media/image41.png"/><Relationship Id="rId22" Type="http://schemas.openxmlformats.org/officeDocument/2006/relationships/tags" Target="../tags/tag948.xml"/><Relationship Id="rId21" Type="http://schemas.openxmlformats.org/officeDocument/2006/relationships/image" Target="../media/image35.svg"/><Relationship Id="rId20" Type="http://schemas.openxmlformats.org/officeDocument/2006/relationships/image" Target="../media/image40.png"/><Relationship Id="rId2" Type="http://schemas.openxmlformats.org/officeDocument/2006/relationships/tags" Target="../tags/tag930.xml"/><Relationship Id="rId19" Type="http://schemas.openxmlformats.org/officeDocument/2006/relationships/tags" Target="../tags/tag947.xml"/><Relationship Id="rId18" Type="http://schemas.openxmlformats.org/officeDocument/2006/relationships/tags" Target="../tags/tag946.xml"/><Relationship Id="rId17" Type="http://schemas.openxmlformats.org/officeDocument/2006/relationships/tags" Target="../tags/tag945.xml"/><Relationship Id="rId16" Type="http://schemas.openxmlformats.org/officeDocument/2006/relationships/tags" Target="../tags/tag944.xml"/><Relationship Id="rId15" Type="http://schemas.openxmlformats.org/officeDocument/2006/relationships/tags" Target="../tags/tag943.xml"/><Relationship Id="rId14" Type="http://schemas.openxmlformats.org/officeDocument/2006/relationships/tags" Target="../tags/tag942.xml"/><Relationship Id="rId13" Type="http://schemas.openxmlformats.org/officeDocument/2006/relationships/tags" Target="../tags/tag941.xml"/><Relationship Id="rId12" Type="http://schemas.openxmlformats.org/officeDocument/2006/relationships/tags" Target="../tags/tag940.xml"/><Relationship Id="rId11" Type="http://schemas.openxmlformats.org/officeDocument/2006/relationships/tags" Target="../tags/tag939.xml"/><Relationship Id="rId10" Type="http://schemas.openxmlformats.org/officeDocument/2006/relationships/tags" Target="../tags/tag938.xml"/><Relationship Id="rId1" Type="http://schemas.openxmlformats.org/officeDocument/2006/relationships/tags" Target="../tags/tag929.xml"/></Relationships>
</file>

<file path=ppt/slides/_rels/slide45.xml.rels><?xml version="1.0" encoding="UTF-8" standalone="yes"?>
<Relationships xmlns="http://schemas.openxmlformats.org/package/2006/relationships"><Relationship Id="rId9" Type="http://schemas.openxmlformats.org/officeDocument/2006/relationships/tags" Target="../tags/tag957.xml"/><Relationship Id="rId8" Type="http://schemas.openxmlformats.org/officeDocument/2006/relationships/tags" Target="../tags/tag956.xml"/><Relationship Id="rId70" Type="http://schemas.openxmlformats.org/officeDocument/2006/relationships/slideLayout" Target="../slideLayouts/slideLayout1.xml"/><Relationship Id="rId7" Type="http://schemas.openxmlformats.org/officeDocument/2006/relationships/tags" Target="../tags/tag955.xml"/><Relationship Id="rId69" Type="http://schemas.openxmlformats.org/officeDocument/2006/relationships/tags" Target="../tags/tag1007.xml"/><Relationship Id="rId68" Type="http://schemas.openxmlformats.org/officeDocument/2006/relationships/tags" Target="../tags/tag1006.xml"/><Relationship Id="rId67" Type="http://schemas.openxmlformats.org/officeDocument/2006/relationships/tags" Target="../tags/tag1005.xml"/><Relationship Id="rId66" Type="http://schemas.openxmlformats.org/officeDocument/2006/relationships/tags" Target="../tags/tag1004.xml"/><Relationship Id="rId65" Type="http://schemas.openxmlformats.org/officeDocument/2006/relationships/tags" Target="../tags/tag1003.xml"/><Relationship Id="rId64" Type="http://schemas.openxmlformats.org/officeDocument/2006/relationships/tags" Target="../tags/tag1002.xml"/><Relationship Id="rId63" Type="http://schemas.openxmlformats.org/officeDocument/2006/relationships/tags" Target="../tags/tag1001.xml"/><Relationship Id="rId62" Type="http://schemas.openxmlformats.org/officeDocument/2006/relationships/tags" Target="../tags/tag1000.xml"/><Relationship Id="rId61" Type="http://schemas.openxmlformats.org/officeDocument/2006/relationships/tags" Target="../tags/tag999.xml"/><Relationship Id="rId60" Type="http://schemas.openxmlformats.org/officeDocument/2006/relationships/tags" Target="../tags/tag998.xml"/><Relationship Id="rId6" Type="http://schemas.openxmlformats.org/officeDocument/2006/relationships/image" Target="../media/image14.svg"/><Relationship Id="rId59" Type="http://schemas.openxmlformats.org/officeDocument/2006/relationships/tags" Target="../tags/tag997.xml"/><Relationship Id="rId58" Type="http://schemas.openxmlformats.org/officeDocument/2006/relationships/tags" Target="../tags/tag996.xml"/><Relationship Id="rId57" Type="http://schemas.openxmlformats.org/officeDocument/2006/relationships/tags" Target="../tags/tag995.xml"/><Relationship Id="rId56" Type="http://schemas.openxmlformats.org/officeDocument/2006/relationships/tags" Target="../tags/tag994.xml"/><Relationship Id="rId55" Type="http://schemas.openxmlformats.org/officeDocument/2006/relationships/tags" Target="../tags/tag993.xml"/><Relationship Id="rId54" Type="http://schemas.openxmlformats.org/officeDocument/2006/relationships/tags" Target="../tags/tag992.xml"/><Relationship Id="rId53" Type="http://schemas.openxmlformats.org/officeDocument/2006/relationships/tags" Target="../tags/tag991.xml"/><Relationship Id="rId52" Type="http://schemas.openxmlformats.org/officeDocument/2006/relationships/tags" Target="../tags/tag990.xml"/><Relationship Id="rId51" Type="http://schemas.openxmlformats.org/officeDocument/2006/relationships/tags" Target="../tags/tag989.xml"/><Relationship Id="rId50" Type="http://schemas.openxmlformats.org/officeDocument/2006/relationships/tags" Target="../tags/tag988.xml"/><Relationship Id="rId5" Type="http://schemas.openxmlformats.org/officeDocument/2006/relationships/image" Target="../media/image19.png"/><Relationship Id="rId49" Type="http://schemas.openxmlformats.org/officeDocument/2006/relationships/tags" Target="../tags/tag987.xml"/><Relationship Id="rId48" Type="http://schemas.openxmlformats.org/officeDocument/2006/relationships/tags" Target="../tags/tag986.xml"/><Relationship Id="rId47" Type="http://schemas.openxmlformats.org/officeDocument/2006/relationships/tags" Target="../tags/tag985.xml"/><Relationship Id="rId46" Type="http://schemas.openxmlformats.org/officeDocument/2006/relationships/tags" Target="../tags/tag984.xml"/><Relationship Id="rId45" Type="http://schemas.openxmlformats.org/officeDocument/2006/relationships/tags" Target="../tags/tag983.xml"/><Relationship Id="rId44" Type="http://schemas.openxmlformats.org/officeDocument/2006/relationships/tags" Target="../tags/tag982.xml"/><Relationship Id="rId43" Type="http://schemas.openxmlformats.org/officeDocument/2006/relationships/tags" Target="../tags/tag981.xml"/><Relationship Id="rId42" Type="http://schemas.openxmlformats.org/officeDocument/2006/relationships/tags" Target="../tags/tag980.xml"/><Relationship Id="rId41" Type="http://schemas.openxmlformats.org/officeDocument/2006/relationships/tags" Target="../tags/tag979.xml"/><Relationship Id="rId40" Type="http://schemas.openxmlformats.org/officeDocument/2006/relationships/tags" Target="../tags/tag978.xml"/><Relationship Id="rId4" Type="http://schemas.openxmlformats.org/officeDocument/2006/relationships/tags" Target="../tags/tag954.xml"/><Relationship Id="rId39" Type="http://schemas.openxmlformats.org/officeDocument/2006/relationships/tags" Target="../tags/tag977.xml"/><Relationship Id="rId38" Type="http://schemas.openxmlformats.org/officeDocument/2006/relationships/tags" Target="../tags/tag976.xml"/><Relationship Id="rId37" Type="http://schemas.openxmlformats.org/officeDocument/2006/relationships/tags" Target="../tags/tag975.xml"/><Relationship Id="rId36" Type="http://schemas.openxmlformats.org/officeDocument/2006/relationships/image" Target="../media/image39.svg"/><Relationship Id="rId35" Type="http://schemas.openxmlformats.org/officeDocument/2006/relationships/image" Target="../media/image44.png"/><Relationship Id="rId34" Type="http://schemas.openxmlformats.org/officeDocument/2006/relationships/tags" Target="../tags/tag974.xml"/><Relationship Id="rId33" Type="http://schemas.openxmlformats.org/officeDocument/2006/relationships/image" Target="../media/image18.svg"/><Relationship Id="rId32" Type="http://schemas.openxmlformats.org/officeDocument/2006/relationships/image" Target="../media/image23.png"/><Relationship Id="rId31" Type="http://schemas.openxmlformats.org/officeDocument/2006/relationships/tags" Target="../tags/tag973.xml"/><Relationship Id="rId30" Type="http://schemas.openxmlformats.org/officeDocument/2006/relationships/image" Target="../media/image17.svg"/><Relationship Id="rId3" Type="http://schemas.openxmlformats.org/officeDocument/2006/relationships/tags" Target="../tags/tag953.xml"/><Relationship Id="rId29" Type="http://schemas.openxmlformats.org/officeDocument/2006/relationships/image" Target="../media/image22.png"/><Relationship Id="rId28" Type="http://schemas.openxmlformats.org/officeDocument/2006/relationships/tags" Target="../tags/tag972.xml"/><Relationship Id="rId27" Type="http://schemas.openxmlformats.org/officeDocument/2006/relationships/image" Target="../media/image16.svg"/><Relationship Id="rId26" Type="http://schemas.openxmlformats.org/officeDocument/2006/relationships/image" Target="../media/image21.png"/><Relationship Id="rId25" Type="http://schemas.openxmlformats.org/officeDocument/2006/relationships/tags" Target="../tags/tag971.xml"/><Relationship Id="rId24" Type="http://schemas.openxmlformats.org/officeDocument/2006/relationships/image" Target="../media/image15.svg"/><Relationship Id="rId23" Type="http://schemas.openxmlformats.org/officeDocument/2006/relationships/image" Target="../media/image20.png"/><Relationship Id="rId22" Type="http://schemas.openxmlformats.org/officeDocument/2006/relationships/tags" Target="../tags/tag970.xml"/><Relationship Id="rId21" Type="http://schemas.openxmlformats.org/officeDocument/2006/relationships/tags" Target="../tags/tag969.xml"/><Relationship Id="rId20" Type="http://schemas.openxmlformats.org/officeDocument/2006/relationships/tags" Target="../tags/tag968.xml"/><Relationship Id="rId2" Type="http://schemas.openxmlformats.org/officeDocument/2006/relationships/tags" Target="../tags/tag952.xml"/><Relationship Id="rId19" Type="http://schemas.openxmlformats.org/officeDocument/2006/relationships/tags" Target="../tags/tag967.xml"/><Relationship Id="rId18" Type="http://schemas.openxmlformats.org/officeDocument/2006/relationships/tags" Target="../tags/tag966.xml"/><Relationship Id="rId17" Type="http://schemas.openxmlformats.org/officeDocument/2006/relationships/tags" Target="../tags/tag965.xml"/><Relationship Id="rId16" Type="http://schemas.openxmlformats.org/officeDocument/2006/relationships/tags" Target="../tags/tag964.xml"/><Relationship Id="rId15" Type="http://schemas.openxmlformats.org/officeDocument/2006/relationships/tags" Target="../tags/tag963.xml"/><Relationship Id="rId14" Type="http://schemas.openxmlformats.org/officeDocument/2006/relationships/tags" Target="../tags/tag962.xml"/><Relationship Id="rId13" Type="http://schemas.openxmlformats.org/officeDocument/2006/relationships/tags" Target="../tags/tag961.xml"/><Relationship Id="rId12" Type="http://schemas.openxmlformats.org/officeDocument/2006/relationships/tags" Target="../tags/tag960.xml"/><Relationship Id="rId11" Type="http://schemas.openxmlformats.org/officeDocument/2006/relationships/tags" Target="../tags/tag959.xml"/><Relationship Id="rId10" Type="http://schemas.openxmlformats.org/officeDocument/2006/relationships/tags" Target="../tags/tag958.xml"/><Relationship Id="rId1" Type="http://schemas.openxmlformats.org/officeDocument/2006/relationships/tags" Target="../tags/tag951.xml"/></Relationships>
</file>

<file path=ppt/slides/_rels/slide46.xml.rels><?xml version="1.0" encoding="UTF-8" standalone="yes"?>
<Relationships xmlns="http://schemas.openxmlformats.org/package/2006/relationships"><Relationship Id="rId9" Type="http://schemas.openxmlformats.org/officeDocument/2006/relationships/tags" Target="../tags/tag1014.xml"/><Relationship Id="rId8" Type="http://schemas.openxmlformats.org/officeDocument/2006/relationships/tags" Target="../tags/tag1013.xml"/><Relationship Id="rId7" Type="http://schemas.openxmlformats.org/officeDocument/2006/relationships/tags" Target="../tags/tag1012.xml"/><Relationship Id="rId69" Type="http://schemas.openxmlformats.org/officeDocument/2006/relationships/slideLayout" Target="../slideLayouts/slideLayout1.xml"/><Relationship Id="rId68" Type="http://schemas.openxmlformats.org/officeDocument/2006/relationships/tags" Target="../tags/tag1063.xml"/><Relationship Id="rId67" Type="http://schemas.openxmlformats.org/officeDocument/2006/relationships/tags" Target="../tags/tag1062.xml"/><Relationship Id="rId66" Type="http://schemas.openxmlformats.org/officeDocument/2006/relationships/tags" Target="../tags/tag1061.xml"/><Relationship Id="rId65" Type="http://schemas.openxmlformats.org/officeDocument/2006/relationships/tags" Target="../tags/tag1060.xml"/><Relationship Id="rId64" Type="http://schemas.openxmlformats.org/officeDocument/2006/relationships/tags" Target="../tags/tag1059.xml"/><Relationship Id="rId63" Type="http://schemas.openxmlformats.org/officeDocument/2006/relationships/tags" Target="../tags/tag1058.xml"/><Relationship Id="rId62" Type="http://schemas.openxmlformats.org/officeDocument/2006/relationships/tags" Target="../tags/tag1057.xml"/><Relationship Id="rId61" Type="http://schemas.openxmlformats.org/officeDocument/2006/relationships/tags" Target="../tags/tag1056.xml"/><Relationship Id="rId60" Type="http://schemas.openxmlformats.org/officeDocument/2006/relationships/tags" Target="../tags/tag1055.xml"/><Relationship Id="rId6" Type="http://schemas.openxmlformats.org/officeDocument/2006/relationships/image" Target="../media/image14.svg"/><Relationship Id="rId59" Type="http://schemas.openxmlformats.org/officeDocument/2006/relationships/tags" Target="../tags/tag1054.xml"/><Relationship Id="rId58" Type="http://schemas.openxmlformats.org/officeDocument/2006/relationships/tags" Target="../tags/tag1053.xml"/><Relationship Id="rId57" Type="http://schemas.openxmlformats.org/officeDocument/2006/relationships/tags" Target="../tags/tag1052.xml"/><Relationship Id="rId56" Type="http://schemas.openxmlformats.org/officeDocument/2006/relationships/tags" Target="../tags/tag1051.xml"/><Relationship Id="rId55" Type="http://schemas.openxmlformats.org/officeDocument/2006/relationships/tags" Target="../tags/tag1050.xml"/><Relationship Id="rId54" Type="http://schemas.openxmlformats.org/officeDocument/2006/relationships/tags" Target="../tags/tag1049.xml"/><Relationship Id="rId53" Type="http://schemas.openxmlformats.org/officeDocument/2006/relationships/tags" Target="../tags/tag1048.xml"/><Relationship Id="rId52" Type="http://schemas.openxmlformats.org/officeDocument/2006/relationships/tags" Target="../tags/tag1047.xml"/><Relationship Id="rId51" Type="http://schemas.openxmlformats.org/officeDocument/2006/relationships/tags" Target="../tags/tag1046.xml"/><Relationship Id="rId50" Type="http://schemas.openxmlformats.org/officeDocument/2006/relationships/tags" Target="../tags/tag1045.xml"/><Relationship Id="rId5" Type="http://schemas.openxmlformats.org/officeDocument/2006/relationships/image" Target="../media/image19.png"/><Relationship Id="rId49" Type="http://schemas.openxmlformats.org/officeDocument/2006/relationships/tags" Target="../tags/tag1044.xml"/><Relationship Id="rId48" Type="http://schemas.openxmlformats.org/officeDocument/2006/relationships/tags" Target="../tags/tag1043.xml"/><Relationship Id="rId47" Type="http://schemas.openxmlformats.org/officeDocument/2006/relationships/tags" Target="../tags/tag1042.xml"/><Relationship Id="rId46" Type="http://schemas.openxmlformats.org/officeDocument/2006/relationships/tags" Target="../tags/tag1041.xml"/><Relationship Id="rId45" Type="http://schemas.openxmlformats.org/officeDocument/2006/relationships/tags" Target="../tags/tag1040.xml"/><Relationship Id="rId44" Type="http://schemas.openxmlformats.org/officeDocument/2006/relationships/tags" Target="../tags/tag1039.xml"/><Relationship Id="rId43" Type="http://schemas.openxmlformats.org/officeDocument/2006/relationships/tags" Target="../tags/tag1038.xml"/><Relationship Id="rId42" Type="http://schemas.openxmlformats.org/officeDocument/2006/relationships/tags" Target="../tags/tag1037.xml"/><Relationship Id="rId41" Type="http://schemas.openxmlformats.org/officeDocument/2006/relationships/tags" Target="../tags/tag1036.xml"/><Relationship Id="rId40" Type="http://schemas.openxmlformats.org/officeDocument/2006/relationships/tags" Target="../tags/tag1035.xml"/><Relationship Id="rId4" Type="http://schemas.openxmlformats.org/officeDocument/2006/relationships/tags" Target="../tags/tag1011.xml"/><Relationship Id="rId39" Type="http://schemas.openxmlformats.org/officeDocument/2006/relationships/tags" Target="../tags/tag1034.xml"/><Relationship Id="rId38" Type="http://schemas.openxmlformats.org/officeDocument/2006/relationships/tags" Target="../tags/tag1033.xml"/><Relationship Id="rId37" Type="http://schemas.openxmlformats.org/officeDocument/2006/relationships/tags" Target="../tags/tag1032.xml"/><Relationship Id="rId36" Type="http://schemas.openxmlformats.org/officeDocument/2006/relationships/image" Target="../media/image39.svg"/><Relationship Id="rId35" Type="http://schemas.openxmlformats.org/officeDocument/2006/relationships/image" Target="../media/image44.png"/><Relationship Id="rId34" Type="http://schemas.openxmlformats.org/officeDocument/2006/relationships/tags" Target="../tags/tag1031.xml"/><Relationship Id="rId33" Type="http://schemas.openxmlformats.org/officeDocument/2006/relationships/image" Target="../media/image18.svg"/><Relationship Id="rId32" Type="http://schemas.openxmlformats.org/officeDocument/2006/relationships/image" Target="../media/image23.png"/><Relationship Id="rId31" Type="http://schemas.openxmlformats.org/officeDocument/2006/relationships/tags" Target="../tags/tag1030.xml"/><Relationship Id="rId30" Type="http://schemas.openxmlformats.org/officeDocument/2006/relationships/image" Target="../media/image17.svg"/><Relationship Id="rId3" Type="http://schemas.openxmlformats.org/officeDocument/2006/relationships/tags" Target="../tags/tag1010.xml"/><Relationship Id="rId29" Type="http://schemas.openxmlformats.org/officeDocument/2006/relationships/image" Target="../media/image22.png"/><Relationship Id="rId28" Type="http://schemas.openxmlformats.org/officeDocument/2006/relationships/tags" Target="../tags/tag1029.xml"/><Relationship Id="rId27" Type="http://schemas.openxmlformats.org/officeDocument/2006/relationships/image" Target="../media/image16.svg"/><Relationship Id="rId26" Type="http://schemas.openxmlformats.org/officeDocument/2006/relationships/image" Target="../media/image21.png"/><Relationship Id="rId25" Type="http://schemas.openxmlformats.org/officeDocument/2006/relationships/tags" Target="../tags/tag1028.xml"/><Relationship Id="rId24" Type="http://schemas.openxmlformats.org/officeDocument/2006/relationships/image" Target="../media/image15.svg"/><Relationship Id="rId23" Type="http://schemas.openxmlformats.org/officeDocument/2006/relationships/image" Target="../media/image20.png"/><Relationship Id="rId22" Type="http://schemas.openxmlformats.org/officeDocument/2006/relationships/tags" Target="../tags/tag1027.xml"/><Relationship Id="rId21" Type="http://schemas.openxmlformats.org/officeDocument/2006/relationships/tags" Target="../tags/tag1026.xml"/><Relationship Id="rId20" Type="http://schemas.openxmlformats.org/officeDocument/2006/relationships/tags" Target="../tags/tag1025.xml"/><Relationship Id="rId2" Type="http://schemas.openxmlformats.org/officeDocument/2006/relationships/tags" Target="../tags/tag1009.xml"/><Relationship Id="rId19" Type="http://schemas.openxmlformats.org/officeDocument/2006/relationships/tags" Target="../tags/tag1024.xml"/><Relationship Id="rId18" Type="http://schemas.openxmlformats.org/officeDocument/2006/relationships/tags" Target="../tags/tag1023.xml"/><Relationship Id="rId17" Type="http://schemas.openxmlformats.org/officeDocument/2006/relationships/tags" Target="../tags/tag1022.xml"/><Relationship Id="rId16" Type="http://schemas.openxmlformats.org/officeDocument/2006/relationships/tags" Target="../tags/tag1021.xml"/><Relationship Id="rId15" Type="http://schemas.openxmlformats.org/officeDocument/2006/relationships/tags" Target="../tags/tag1020.xml"/><Relationship Id="rId14" Type="http://schemas.openxmlformats.org/officeDocument/2006/relationships/tags" Target="../tags/tag1019.xml"/><Relationship Id="rId13" Type="http://schemas.openxmlformats.org/officeDocument/2006/relationships/tags" Target="../tags/tag1018.xml"/><Relationship Id="rId12" Type="http://schemas.openxmlformats.org/officeDocument/2006/relationships/tags" Target="../tags/tag1017.xml"/><Relationship Id="rId11" Type="http://schemas.openxmlformats.org/officeDocument/2006/relationships/tags" Target="../tags/tag1016.xml"/><Relationship Id="rId10" Type="http://schemas.openxmlformats.org/officeDocument/2006/relationships/tags" Target="../tags/tag1015.xml"/><Relationship Id="rId1" Type="http://schemas.openxmlformats.org/officeDocument/2006/relationships/tags" Target="../tags/tag100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9" Type="http://schemas.openxmlformats.org/officeDocument/2006/relationships/tags" Target="../tags/tag1072.xml"/><Relationship Id="rId8" Type="http://schemas.openxmlformats.org/officeDocument/2006/relationships/tags" Target="../tags/tag1071.xml"/><Relationship Id="rId7" Type="http://schemas.openxmlformats.org/officeDocument/2006/relationships/tags" Target="../tags/tag1070.xml"/><Relationship Id="rId6" Type="http://schemas.openxmlformats.org/officeDocument/2006/relationships/tags" Target="../tags/tag1069.xml"/><Relationship Id="rId5" Type="http://schemas.openxmlformats.org/officeDocument/2006/relationships/tags" Target="../tags/tag1068.xml"/><Relationship Id="rId4" Type="http://schemas.openxmlformats.org/officeDocument/2006/relationships/tags" Target="../tags/tag1067.xml"/><Relationship Id="rId3" Type="http://schemas.openxmlformats.org/officeDocument/2006/relationships/tags" Target="../tags/tag1066.xml"/><Relationship Id="rId28" Type="http://schemas.openxmlformats.org/officeDocument/2006/relationships/slideLayout" Target="../slideLayouts/slideLayout1.xml"/><Relationship Id="rId27" Type="http://schemas.openxmlformats.org/officeDocument/2006/relationships/image" Target="../media/image37.svg"/><Relationship Id="rId26" Type="http://schemas.openxmlformats.org/officeDocument/2006/relationships/image" Target="../media/image42.png"/><Relationship Id="rId25" Type="http://schemas.openxmlformats.org/officeDocument/2006/relationships/tags" Target="../tags/tag1084.xml"/><Relationship Id="rId24" Type="http://schemas.openxmlformats.org/officeDocument/2006/relationships/image" Target="../media/image36.svg"/><Relationship Id="rId23" Type="http://schemas.openxmlformats.org/officeDocument/2006/relationships/image" Target="../media/image41.png"/><Relationship Id="rId22" Type="http://schemas.openxmlformats.org/officeDocument/2006/relationships/tags" Target="../tags/tag1083.xml"/><Relationship Id="rId21" Type="http://schemas.openxmlformats.org/officeDocument/2006/relationships/image" Target="../media/image35.svg"/><Relationship Id="rId20" Type="http://schemas.openxmlformats.org/officeDocument/2006/relationships/image" Target="../media/image40.png"/><Relationship Id="rId2" Type="http://schemas.openxmlformats.org/officeDocument/2006/relationships/tags" Target="../tags/tag1065.xml"/><Relationship Id="rId19" Type="http://schemas.openxmlformats.org/officeDocument/2006/relationships/tags" Target="../tags/tag1082.xml"/><Relationship Id="rId18" Type="http://schemas.openxmlformats.org/officeDocument/2006/relationships/tags" Target="../tags/tag1081.xml"/><Relationship Id="rId17" Type="http://schemas.openxmlformats.org/officeDocument/2006/relationships/tags" Target="../tags/tag1080.xml"/><Relationship Id="rId16" Type="http://schemas.openxmlformats.org/officeDocument/2006/relationships/tags" Target="../tags/tag1079.xml"/><Relationship Id="rId15" Type="http://schemas.openxmlformats.org/officeDocument/2006/relationships/tags" Target="../tags/tag1078.xml"/><Relationship Id="rId14" Type="http://schemas.openxmlformats.org/officeDocument/2006/relationships/tags" Target="../tags/tag1077.xml"/><Relationship Id="rId13" Type="http://schemas.openxmlformats.org/officeDocument/2006/relationships/tags" Target="../tags/tag1076.xml"/><Relationship Id="rId12" Type="http://schemas.openxmlformats.org/officeDocument/2006/relationships/tags" Target="../tags/tag1075.xml"/><Relationship Id="rId11" Type="http://schemas.openxmlformats.org/officeDocument/2006/relationships/tags" Target="../tags/tag1074.xml"/><Relationship Id="rId10" Type="http://schemas.openxmlformats.org/officeDocument/2006/relationships/tags" Target="../tags/tag1073.xml"/><Relationship Id="rId1" Type="http://schemas.openxmlformats.org/officeDocument/2006/relationships/tags" Target="../tags/tag106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9" Type="http://schemas.openxmlformats.org/officeDocument/2006/relationships/tags" Target="../tags/tag1093.xml"/><Relationship Id="rId8" Type="http://schemas.openxmlformats.org/officeDocument/2006/relationships/tags" Target="../tags/tag1092.xml"/><Relationship Id="rId7" Type="http://schemas.openxmlformats.org/officeDocument/2006/relationships/tags" Target="../tags/tag1091.xml"/><Relationship Id="rId6" Type="http://schemas.openxmlformats.org/officeDocument/2006/relationships/tags" Target="../tags/tag1090.xml"/><Relationship Id="rId5" Type="http://schemas.openxmlformats.org/officeDocument/2006/relationships/tags" Target="../tags/tag1089.xml"/><Relationship Id="rId4" Type="http://schemas.openxmlformats.org/officeDocument/2006/relationships/tags" Target="../tags/tag1088.xml"/><Relationship Id="rId3" Type="http://schemas.openxmlformats.org/officeDocument/2006/relationships/tags" Target="../tags/tag1087.xml"/><Relationship Id="rId28" Type="http://schemas.openxmlformats.org/officeDocument/2006/relationships/slideLayout" Target="../slideLayouts/slideLayout1.xml"/><Relationship Id="rId27" Type="http://schemas.openxmlformats.org/officeDocument/2006/relationships/image" Target="../media/image37.svg"/><Relationship Id="rId26" Type="http://schemas.openxmlformats.org/officeDocument/2006/relationships/image" Target="../media/image42.png"/><Relationship Id="rId25" Type="http://schemas.openxmlformats.org/officeDocument/2006/relationships/tags" Target="../tags/tag1105.xml"/><Relationship Id="rId24" Type="http://schemas.openxmlformats.org/officeDocument/2006/relationships/image" Target="../media/image36.svg"/><Relationship Id="rId23" Type="http://schemas.openxmlformats.org/officeDocument/2006/relationships/image" Target="../media/image41.png"/><Relationship Id="rId22" Type="http://schemas.openxmlformats.org/officeDocument/2006/relationships/tags" Target="../tags/tag1104.xml"/><Relationship Id="rId21" Type="http://schemas.openxmlformats.org/officeDocument/2006/relationships/image" Target="../media/image35.svg"/><Relationship Id="rId20" Type="http://schemas.openxmlformats.org/officeDocument/2006/relationships/image" Target="../media/image40.png"/><Relationship Id="rId2" Type="http://schemas.openxmlformats.org/officeDocument/2006/relationships/tags" Target="../tags/tag1086.xml"/><Relationship Id="rId19" Type="http://schemas.openxmlformats.org/officeDocument/2006/relationships/tags" Target="../tags/tag1103.xml"/><Relationship Id="rId18" Type="http://schemas.openxmlformats.org/officeDocument/2006/relationships/tags" Target="../tags/tag1102.xml"/><Relationship Id="rId17" Type="http://schemas.openxmlformats.org/officeDocument/2006/relationships/tags" Target="../tags/tag1101.xml"/><Relationship Id="rId16" Type="http://schemas.openxmlformats.org/officeDocument/2006/relationships/tags" Target="../tags/tag1100.xml"/><Relationship Id="rId15" Type="http://schemas.openxmlformats.org/officeDocument/2006/relationships/tags" Target="../tags/tag1099.xml"/><Relationship Id="rId14" Type="http://schemas.openxmlformats.org/officeDocument/2006/relationships/tags" Target="../tags/tag1098.xml"/><Relationship Id="rId13" Type="http://schemas.openxmlformats.org/officeDocument/2006/relationships/tags" Target="../tags/tag1097.xml"/><Relationship Id="rId12" Type="http://schemas.openxmlformats.org/officeDocument/2006/relationships/tags" Target="../tags/tag1096.xml"/><Relationship Id="rId11" Type="http://schemas.openxmlformats.org/officeDocument/2006/relationships/tags" Target="../tags/tag1095.xml"/><Relationship Id="rId10" Type="http://schemas.openxmlformats.org/officeDocument/2006/relationships/tags" Target="../tags/tag1094.xml"/><Relationship Id="rId1" Type="http://schemas.openxmlformats.org/officeDocument/2006/relationships/tags" Target="../tags/tag1085.xml"/></Relationships>
</file>

<file path=ppt/slides/_rels/slide51.xml.rels><?xml version="1.0" encoding="UTF-8" standalone="yes"?>
<Relationships xmlns="http://schemas.openxmlformats.org/package/2006/relationships"><Relationship Id="rId9" Type="http://schemas.openxmlformats.org/officeDocument/2006/relationships/tags" Target="../tags/tag1114.xml"/><Relationship Id="rId8" Type="http://schemas.openxmlformats.org/officeDocument/2006/relationships/tags" Target="../tags/tag1113.xml"/><Relationship Id="rId7" Type="http://schemas.openxmlformats.org/officeDocument/2006/relationships/tags" Target="../tags/tag1112.xml"/><Relationship Id="rId6" Type="http://schemas.openxmlformats.org/officeDocument/2006/relationships/tags" Target="../tags/tag1111.xml"/><Relationship Id="rId5" Type="http://schemas.openxmlformats.org/officeDocument/2006/relationships/tags" Target="../tags/tag1110.xml"/><Relationship Id="rId4" Type="http://schemas.openxmlformats.org/officeDocument/2006/relationships/tags" Target="../tags/tag1109.xml"/><Relationship Id="rId37" Type="http://schemas.openxmlformats.org/officeDocument/2006/relationships/slideLayout" Target="../slideLayouts/slideLayout1.xml"/><Relationship Id="rId36" Type="http://schemas.openxmlformats.org/officeDocument/2006/relationships/image" Target="../media/image38.svg"/><Relationship Id="rId35" Type="http://schemas.openxmlformats.org/officeDocument/2006/relationships/image" Target="../media/image43.png"/><Relationship Id="rId34" Type="http://schemas.openxmlformats.org/officeDocument/2006/relationships/tags" Target="../tags/tag1133.xml"/><Relationship Id="rId33" Type="http://schemas.openxmlformats.org/officeDocument/2006/relationships/image" Target="../media/image37.svg"/><Relationship Id="rId32" Type="http://schemas.openxmlformats.org/officeDocument/2006/relationships/image" Target="../media/image42.png"/><Relationship Id="rId31" Type="http://schemas.openxmlformats.org/officeDocument/2006/relationships/tags" Target="../tags/tag1132.xml"/><Relationship Id="rId30" Type="http://schemas.openxmlformats.org/officeDocument/2006/relationships/image" Target="../media/image36.svg"/><Relationship Id="rId3" Type="http://schemas.openxmlformats.org/officeDocument/2006/relationships/tags" Target="../tags/tag1108.xml"/><Relationship Id="rId29" Type="http://schemas.openxmlformats.org/officeDocument/2006/relationships/image" Target="../media/image41.png"/><Relationship Id="rId28" Type="http://schemas.openxmlformats.org/officeDocument/2006/relationships/tags" Target="../tags/tag1131.xml"/><Relationship Id="rId27" Type="http://schemas.openxmlformats.org/officeDocument/2006/relationships/image" Target="../media/image35.svg"/><Relationship Id="rId26" Type="http://schemas.openxmlformats.org/officeDocument/2006/relationships/image" Target="../media/image40.png"/><Relationship Id="rId25" Type="http://schemas.openxmlformats.org/officeDocument/2006/relationships/tags" Target="../tags/tag1130.xml"/><Relationship Id="rId24" Type="http://schemas.openxmlformats.org/officeDocument/2006/relationships/tags" Target="../tags/tag1129.xml"/><Relationship Id="rId23" Type="http://schemas.openxmlformats.org/officeDocument/2006/relationships/tags" Target="../tags/tag1128.xml"/><Relationship Id="rId22" Type="http://schemas.openxmlformats.org/officeDocument/2006/relationships/tags" Target="../tags/tag1127.xml"/><Relationship Id="rId21" Type="http://schemas.openxmlformats.org/officeDocument/2006/relationships/tags" Target="../tags/tag1126.xml"/><Relationship Id="rId20" Type="http://schemas.openxmlformats.org/officeDocument/2006/relationships/tags" Target="../tags/tag1125.xml"/><Relationship Id="rId2" Type="http://schemas.openxmlformats.org/officeDocument/2006/relationships/tags" Target="../tags/tag1107.xml"/><Relationship Id="rId19" Type="http://schemas.openxmlformats.org/officeDocument/2006/relationships/tags" Target="../tags/tag1124.xml"/><Relationship Id="rId18" Type="http://schemas.openxmlformats.org/officeDocument/2006/relationships/tags" Target="../tags/tag1123.xml"/><Relationship Id="rId17" Type="http://schemas.openxmlformats.org/officeDocument/2006/relationships/tags" Target="../tags/tag1122.xml"/><Relationship Id="rId16" Type="http://schemas.openxmlformats.org/officeDocument/2006/relationships/tags" Target="../tags/tag1121.xml"/><Relationship Id="rId15" Type="http://schemas.openxmlformats.org/officeDocument/2006/relationships/tags" Target="../tags/tag1120.xml"/><Relationship Id="rId14" Type="http://schemas.openxmlformats.org/officeDocument/2006/relationships/tags" Target="../tags/tag1119.xml"/><Relationship Id="rId13" Type="http://schemas.openxmlformats.org/officeDocument/2006/relationships/tags" Target="../tags/tag1118.xml"/><Relationship Id="rId12" Type="http://schemas.openxmlformats.org/officeDocument/2006/relationships/tags" Target="../tags/tag1117.xml"/><Relationship Id="rId11" Type="http://schemas.openxmlformats.org/officeDocument/2006/relationships/tags" Target="../tags/tag1116.xml"/><Relationship Id="rId10" Type="http://schemas.openxmlformats.org/officeDocument/2006/relationships/tags" Target="../tags/tag1115.xml"/><Relationship Id="rId1" Type="http://schemas.openxmlformats.org/officeDocument/2006/relationships/tags" Target="../tags/tag1106.xml"/></Relationships>
</file>

<file path=ppt/slides/_rels/slide52.xml.rels><?xml version="1.0" encoding="UTF-8" standalone="yes"?>
<Relationships xmlns="http://schemas.openxmlformats.org/package/2006/relationships"><Relationship Id="rId9" Type="http://schemas.openxmlformats.org/officeDocument/2006/relationships/tags" Target="../tags/tag1142.xml"/><Relationship Id="rId8" Type="http://schemas.openxmlformats.org/officeDocument/2006/relationships/tags" Target="../tags/tag1141.xml"/><Relationship Id="rId7" Type="http://schemas.openxmlformats.org/officeDocument/2006/relationships/tags" Target="../tags/tag1140.xml"/><Relationship Id="rId6" Type="http://schemas.openxmlformats.org/officeDocument/2006/relationships/tags" Target="../tags/tag1139.xml"/><Relationship Id="rId5" Type="http://schemas.openxmlformats.org/officeDocument/2006/relationships/tags" Target="../tags/tag1138.xml"/><Relationship Id="rId43" Type="http://schemas.openxmlformats.org/officeDocument/2006/relationships/slideLayout" Target="../slideLayouts/slideLayout1.xml"/><Relationship Id="rId42" Type="http://schemas.openxmlformats.org/officeDocument/2006/relationships/tags" Target="../tags/tag1175.xml"/><Relationship Id="rId41" Type="http://schemas.openxmlformats.org/officeDocument/2006/relationships/tags" Target="../tags/tag1174.xml"/><Relationship Id="rId40" Type="http://schemas.openxmlformats.org/officeDocument/2006/relationships/tags" Target="../tags/tag1173.xml"/><Relationship Id="rId4" Type="http://schemas.openxmlformats.org/officeDocument/2006/relationships/tags" Target="../tags/tag1137.xml"/><Relationship Id="rId39" Type="http://schemas.openxmlformats.org/officeDocument/2006/relationships/tags" Target="../tags/tag1172.xml"/><Relationship Id="rId38" Type="http://schemas.openxmlformats.org/officeDocument/2006/relationships/tags" Target="../tags/tag1171.xml"/><Relationship Id="rId37" Type="http://schemas.openxmlformats.org/officeDocument/2006/relationships/tags" Target="../tags/tag1170.xml"/><Relationship Id="rId36" Type="http://schemas.openxmlformats.org/officeDocument/2006/relationships/tags" Target="../tags/tag1169.xml"/><Relationship Id="rId35" Type="http://schemas.openxmlformats.org/officeDocument/2006/relationships/tags" Target="../tags/tag1168.xml"/><Relationship Id="rId34" Type="http://schemas.openxmlformats.org/officeDocument/2006/relationships/tags" Target="../tags/tag1167.xml"/><Relationship Id="rId33" Type="http://schemas.openxmlformats.org/officeDocument/2006/relationships/tags" Target="../tags/tag1166.xml"/><Relationship Id="rId32" Type="http://schemas.openxmlformats.org/officeDocument/2006/relationships/tags" Target="../tags/tag1165.xml"/><Relationship Id="rId31" Type="http://schemas.openxmlformats.org/officeDocument/2006/relationships/tags" Target="../tags/tag1164.xml"/><Relationship Id="rId30" Type="http://schemas.openxmlformats.org/officeDocument/2006/relationships/tags" Target="../tags/tag1163.xml"/><Relationship Id="rId3" Type="http://schemas.openxmlformats.org/officeDocument/2006/relationships/tags" Target="../tags/tag1136.xml"/><Relationship Id="rId29" Type="http://schemas.openxmlformats.org/officeDocument/2006/relationships/tags" Target="../tags/tag1162.xml"/><Relationship Id="rId28" Type="http://schemas.openxmlformats.org/officeDocument/2006/relationships/tags" Target="../tags/tag1161.xml"/><Relationship Id="rId27" Type="http://schemas.openxmlformats.org/officeDocument/2006/relationships/tags" Target="../tags/tag1160.xml"/><Relationship Id="rId26" Type="http://schemas.openxmlformats.org/officeDocument/2006/relationships/tags" Target="../tags/tag1159.xml"/><Relationship Id="rId25" Type="http://schemas.openxmlformats.org/officeDocument/2006/relationships/tags" Target="../tags/tag1158.xml"/><Relationship Id="rId24" Type="http://schemas.openxmlformats.org/officeDocument/2006/relationships/tags" Target="../tags/tag1157.xml"/><Relationship Id="rId23" Type="http://schemas.openxmlformats.org/officeDocument/2006/relationships/tags" Target="../tags/tag1156.xml"/><Relationship Id="rId22" Type="http://schemas.openxmlformats.org/officeDocument/2006/relationships/tags" Target="../tags/tag1155.xml"/><Relationship Id="rId21" Type="http://schemas.openxmlformats.org/officeDocument/2006/relationships/tags" Target="../tags/tag1154.xml"/><Relationship Id="rId20" Type="http://schemas.openxmlformats.org/officeDocument/2006/relationships/tags" Target="../tags/tag1153.xml"/><Relationship Id="rId2" Type="http://schemas.openxmlformats.org/officeDocument/2006/relationships/tags" Target="../tags/tag1135.xml"/><Relationship Id="rId19" Type="http://schemas.openxmlformats.org/officeDocument/2006/relationships/tags" Target="../tags/tag1152.xml"/><Relationship Id="rId18" Type="http://schemas.openxmlformats.org/officeDocument/2006/relationships/tags" Target="../tags/tag1151.xml"/><Relationship Id="rId17" Type="http://schemas.openxmlformats.org/officeDocument/2006/relationships/tags" Target="../tags/tag1150.xml"/><Relationship Id="rId16" Type="http://schemas.openxmlformats.org/officeDocument/2006/relationships/tags" Target="../tags/tag1149.xml"/><Relationship Id="rId15" Type="http://schemas.openxmlformats.org/officeDocument/2006/relationships/tags" Target="../tags/tag1148.xml"/><Relationship Id="rId14" Type="http://schemas.openxmlformats.org/officeDocument/2006/relationships/tags" Target="../tags/tag1147.xml"/><Relationship Id="rId13" Type="http://schemas.openxmlformats.org/officeDocument/2006/relationships/tags" Target="../tags/tag1146.xml"/><Relationship Id="rId12" Type="http://schemas.openxmlformats.org/officeDocument/2006/relationships/tags" Target="../tags/tag1145.xml"/><Relationship Id="rId11" Type="http://schemas.openxmlformats.org/officeDocument/2006/relationships/tags" Target="../tags/tag1144.xml"/><Relationship Id="rId10" Type="http://schemas.openxmlformats.org/officeDocument/2006/relationships/tags" Target="../tags/tag1143.xml"/><Relationship Id="rId1" Type="http://schemas.openxmlformats.org/officeDocument/2006/relationships/tags" Target="../tags/tag1134.xml"/></Relationships>
</file>

<file path=ppt/slides/_rels/slide53.xml.rels><?xml version="1.0" encoding="UTF-8" standalone="yes"?>
<Relationships xmlns="http://schemas.openxmlformats.org/package/2006/relationships"><Relationship Id="rId9" Type="http://schemas.openxmlformats.org/officeDocument/2006/relationships/tags" Target="../tags/tag1182.xml"/><Relationship Id="rId8" Type="http://schemas.openxmlformats.org/officeDocument/2006/relationships/tags" Target="../tags/tag1181.xml"/><Relationship Id="rId7" Type="http://schemas.openxmlformats.org/officeDocument/2006/relationships/tags" Target="../tags/tag1180.xml"/><Relationship Id="rId6" Type="http://schemas.openxmlformats.org/officeDocument/2006/relationships/image" Target="../media/image14.svg"/><Relationship Id="rId5" Type="http://schemas.openxmlformats.org/officeDocument/2006/relationships/image" Target="../media/image19.png"/><Relationship Id="rId41" Type="http://schemas.openxmlformats.org/officeDocument/2006/relationships/slideLayout" Target="../slideLayouts/slideLayout1.xml"/><Relationship Id="rId40" Type="http://schemas.openxmlformats.org/officeDocument/2006/relationships/tags" Target="../tags/tag1207.xml"/><Relationship Id="rId4" Type="http://schemas.openxmlformats.org/officeDocument/2006/relationships/tags" Target="../tags/tag1179.xml"/><Relationship Id="rId39" Type="http://schemas.openxmlformats.org/officeDocument/2006/relationships/tags" Target="../tags/tag1206.xml"/><Relationship Id="rId38" Type="http://schemas.openxmlformats.org/officeDocument/2006/relationships/tags" Target="../tags/tag1205.xml"/><Relationship Id="rId37" Type="http://schemas.openxmlformats.org/officeDocument/2006/relationships/tags" Target="../tags/tag1204.xml"/><Relationship Id="rId36" Type="http://schemas.openxmlformats.org/officeDocument/2006/relationships/tags" Target="../tags/tag1203.xml"/><Relationship Id="rId35" Type="http://schemas.openxmlformats.org/officeDocument/2006/relationships/tags" Target="../tags/tag1202.xml"/><Relationship Id="rId34" Type="http://schemas.openxmlformats.org/officeDocument/2006/relationships/tags" Target="../tags/tag1201.xml"/><Relationship Id="rId33" Type="http://schemas.openxmlformats.org/officeDocument/2006/relationships/tags" Target="../tags/tag1200.xml"/><Relationship Id="rId32" Type="http://schemas.openxmlformats.org/officeDocument/2006/relationships/tags" Target="../tags/tag1199.xml"/><Relationship Id="rId31" Type="http://schemas.openxmlformats.org/officeDocument/2006/relationships/tags" Target="../tags/tag1198.xml"/><Relationship Id="rId30" Type="http://schemas.openxmlformats.org/officeDocument/2006/relationships/tags" Target="../tags/tag1197.xml"/><Relationship Id="rId3" Type="http://schemas.openxmlformats.org/officeDocument/2006/relationships/tags" Target="../tags/tag1178.xml"/><Relationship Id="rId29" Type="http://schemas.openxmlformats.org/officeDocument/2006/relationships/tags" Target="../tags/tag1196.xml"/><Relationship Id="rId28" Type="http://schemas.openxmlformats.org/officeDocument/2006/relationships/tags" Target="../tags/tag1195.xml"/><Relationship Id="rId27" Type="http://schemas.openxmlformats.org/officeDocument/2006/relationships/tags" Target="../tags/tag1194.xml"/><Relationship Id="rId26" Type="http://schemas.openxmlformats.org/officeDocument/2006/relationships/tags" Target="../tags/tag1193.xml"/><Relationship Id="rId25" Type="http://schemas.openxmlformats.org/officeDocument/2006/relationships/tags" Target="../tags/tag1192.xml"/><Relationship Id="rId24" Type="http://schemas.openxmlformats.org/officeDocument/2006/relationships/image" Target="../media/image17.svg"/><Relationship Id="rId23" Type="http://schemas.openxmlformats.org/officeDocument/2006/relationships/image" Target="../media/image22.png"/><Relationship Id="rId22" Type="http://schemas.openxmlformats.org/officeDocument/2006/relationships/tags" Target="../tags/tag1191.xml"/><Relationship Id="rId21" Type="http://schemas.openxmlformats.org/officeDocument/2006/relationships/image" Target="../media/image16.svg"/><Relationship Id="rId20" Type="http://schemas.openxmlformats.org/officeDocument/2006/relationships/image" Target="../media/image21.png"/><Relationship Id="rId2" Type="http://schemas.openxmlformats.org/officeDocument/2006/relationships/tags" Target="../tags/tag1177.xml"/><Relationship Id="rId19" Type="http://schemas.openxmlformats.org/officeDocument/2006/relationships/tags" Target="../tags/tag1190.xml"/><Relationship Id="rId18" Type="http://schemas.openxmlformats.org/officeDocument/2006/relationships/image" Target="../media/image15.svg"/><Relationship Id="rId17" Type="http://schemas.openxmlformats.org/officeDocument/2006/relationships/image" Target="../media/image20.png"/><Relationship Id="rId16" Type="http://schemas.openxmlformats.org/officeDocument/2006/relationships/tags" Target="../tags/tag1189.xml"/><Relationship Id="rId15" Type="http://schemas.openxmlformats.org/officeDocument/2006/relationships/tags" Target="../tags/tag1188.xml"/><Relationship Id="rId14" Type="http://schemas.openxmlformats.org/officeDocument/2006/relationships/tags" Target="../tags/tag1187.xml"/><Relationship Id="rId13" Type="http://schemas.openxmlformats.org/officeDocument/2006/relationships/tags" Target="../tags/tag1186.xml"/><Relationship Id="rId12" Type="http://schemas.openxmlformats.org/officeDocument/2006/relationships/tags" Target="../tags/tag1185.xml"/><Relationship Id="rId11" Type="http://schemas.openxmlformats.org/officeDocument/2006/relationships/tags" Target="../tags/tag1184.xml"/><Relationship Id="rId10" Type="http://schemas.openxmlformats.org/officeDocument/2006/relationships/tags" Target="../tags/tag1183.xml"/><Relationship Id="rId1" Type="http://schemas.openxmlformats.org/officeDocument/2006/relationships/tags" Target="../tags/tag117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5"/>
          <p:cNvSpPr>
            <a:spLocks noGrp="1"/>
          </p:cNvSpPr>
          <p:nvPr>
            <p:ph type="ctrTitle"/>
          </p:nvPr>
        </p:nvSpPr>
        <p:spPr/>
        <p:txBody>
          <a:bodyPr/>
          <a:p>
            <a:endParaRPr lang="zh-CN" altLang="en-US"/>
          </a:p>
        </p:txBody>
      </p:sp>
      <p:sp>
        <p:nvSpPr>
          <p:cNvPr id="27" name="副标题 26"/>
          <p:cNvSpPr>
            <a:spLocks noGrp="1"/>
          </p:cNvSpPr>
          <p:nvPr>
            <p:ph type="subTitle" idx="1"/>
          </p:nvPr>
        </p:nvSpPr>
        <p:spPr/>
        <p:txBody>
          <a:bodyPr/>
          <a:p>
            <a:endParaRPr lang="zh-CN" altLang="en-US"/>
          </a:p>
        </p:txBody>
      </p:sp>
      <p:pic>
        <p:nvPicPr>
          <p:cNvPr id="17" name="图片 16"/>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prstGeom prst="rect">
            <a:avLst/>
          </a:prstGeom>
        </p:spPr>
      </p:pic>
      <p:sp>
        <p:nvSpPr>
          <p:cNvPr id="18" name="矩形 17"/>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7" name="AutoShape 3"/>
          <p:cNvSpPr>
            <a:spLocks noChangeAspect="1" noChangeArrowheads="1" noTextEdit="1"/>
          </p:cNvSpPr>
          <p:nvPr/>
        </p:nvSpPr>
        <p:spPr bwMode="auto">
          <a:xfrm>
            <a:off x="0" y="4844367"/>
            <a:ext cx="12192000" cy="201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8" name="Freeform 5"/>
          <p:cNvSpPr/>
          <p:nvPr/>
        </p:nvSpPr>
        <p:spPr bwMode="auto">
          <a:xfrm>
            <a:off x="0" y="4635500"/>
            <a:ext cx="12188825" cy="1613408"/>
          </a:xfrm>
          <a:custGeom>
            <a:avLst/>
            <a:gdLst>
              <a:gd name="T0" fmla="*/ 3368 w 3368"/>
              <a:gd name="T1" fmla="*/ 203 h 565"/>
              <a:gd name="T2" fmla="*/ 1639 w 3368"/>
              <a:gd name="T3" fmla="*/ 276 h 565"/>
              <a:gd name="T4" fmla="*/ 0 w 3368"/>
              <a:gd name="T5" fmla="*/ 72 h 565"/>
              <a:gd name="T6" fmla="*/ 0 w 3368"/>
              <a:gd name="T7" fmla="*/ 354 h 565"/>
              <a:gd name="T8" fmla="*/ 1811 w 3368"/>
              <a:gd name="T9" fmla="*/ 327 h 565"/>
              <a:gd name="T10" fmla="*/ 3368 w 3368"/>
              <a:gd name="T11" fmla="*/ 203 h 565"/>
            </a:gdLst>
            <a:ahLst/>
            <a:cxnLst>
              <a:cxn ang="0">
                <a:pos x="T0" y="T1"/>
              </a:cxn>
              <a:cxn ang="0">
                <a:pos x="T2" y="T3"/>
              </a:cxn>
              <a:cxn ang="0">
                <a:pos x="T4" y="T5"/>
              </a:cxn>
              <a:cxn ang="0">
                <a:pos x="T6" y="T7"/>
              </a:cxn>
              <a:cxn ang="0">
                <a:pos x="T8" y="T9"/>
              </a:cxn>
              <a:cxn ang="0">
                <a:pos x="T10" y="T11"/>
              </a:cxn>
            </a:cxnLst>
            <a:rect l="0" t="0" r="r" b="b"/>
            <a:pathLst>
              <a:path w="3368" h="565">
                <a:moveTo>
                  <a:pt x="3368" y="203"/>
                </a:moveTo>
                <a:cubicBezTo>
                  <a:pt x="2955" y="0"/>
                  <a:pt x="1943" y="197"/>
                  <a:pt x="1639" y="276"/>
                </a:cubicBezTo>
                <a:cubicBezTo>
                  <a:pt x="1296" y="366"/>
                  <a:pt x="386" y="242"/>
                  <a:pt x="0" y="72"/>
                </a:cubicBezTo>
                <a:cubicBezTo>
                  <a:pt x="0" y="354"/>
                  <a:pt x="0" y="354"/>
                  <a:pt x="0" y="354"/>
                </a:cubicBezTo>
                <a:cubicBezTo>
                  <a:pt x="232" y="400"/>
                  <a:pt x="1168" y="565"/>
                  <a:pt x="1811" y="327"/>
                </a:cubicBezTo>
                <a:cubicBezTo>
                  <a:pt x="2313" y="141"/>
                  <a:pt x="2989" y="93"/>
                  <a:pt x="3368" y="20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9" name="Freeform 6"/>
          <p:cNvSpPr/>
          <p:nvPr/>
        </p:nvSpPr>
        <p:spPr bwMode="auto">
          <a:xfrm>
            <a:off x="0" y="4909404"/>
            <a:ext cx="12188825" cy="1946094"/>
          </a:xfrm>
          <a:custGeom>
            <a:avLst/>
            <a:gdLst>
              <a:gd name="T0" fmla="*/ 3368 w 3368"/>
              <a:gd name="T1" fmla="*/ 130 h 681"/>
              <a:gd name="T2" fmla="*/ 1829 w 3368"/>
              <a:gd name="T3" fmla="*/ 254 h 681"/>
              <a:gd name="T4" fmla="*/ 0 w 3368"/>
              <a:gd name="T5" fmla="*/ 278 h 681"/>
              <a:gd name="T6" fmla="*/ 0 w 3368"/>
              <a:gd name="T7" fmla="*/ 681 h 681"/>
              <a:gd name="T8" fmla="*/ 3368 w 3368"/>
              <a:gd name="T9" fmla="*/ 681 h 681"/>
              <a:gd name="T10" fmla="*/ 3368 w 3368"/>
              <a:gd name="T11" fmla="*/ 130 h 681"/>
            </a:gdLst>
            <a:ahLst/>
            <a:cxnLst>
              <a:cxn ang="0">
                <a:pos x="T0" y="T1"/>
              </a:cxn>
              <a:cxn ang="0">
                <a:pos x="T2" y="T3"/>
              </a:cxn>
              <a:cxn ang="0">
                <a:pos x="T4" y="T5"/>
              </a:cxn>
              <a:cxn ang="0">
                <a:pos x="T6" y="T7"/>
              </a:cxn>
              <a:cxn ang="0">
                <a:pos x="T8" y="T9"/>
              </a:cxn>
              <a:cxn ang="0">
                <a:pos x="T10" y="T11"/>
              </a:cxn>
            </a:cxnLst>
            <a:rect l="0" t="0" r="r" b="b"/>
            <a:pathLst>
              <a:path w="3368" h="681">
                <a:moveTo>
                  <a:pt x="3368" y="130"/>
                </a:moveTo>
                <a:cubicBezTo>
                  <a:pt x="2828" y="0"/>
                  <a:pt x="2199" y="108"/>
                  <a:pt x="1829" y="254"/>
                </a:cubicBezTo>
                <a:cubicBezTo>
                  <a:pt x="1173" y="514"/>
                  <a:pt x="195" y="321"/>
                  <a:pt x="0" y="278"/>
                </a:cubicBezTo>
                <a:cubicBezTo>
                  <a:pt x="0" y="681"/>
                  <a:pt x="0" y="681"/>
                  <a:pt x="0" y="681"/>
                </a:cubicBezTo>
                <a:cubicBezTo>
                  <a:pt x="3368" y="681"/>
                  <a:pt x="3368" y="681"/>
                  <a:pt x="3368" y="681"/>
                </a:cubicBezTo>
                <a:lnTo>
                  <a:pt x="3368" y="130"/>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12" name="文本框 11"/>
          <p:cNvSpPr txBox="1"/>
          <p:nvPr/>
        </p:nvSpPr>
        <p:spPr>
          <a:xfrm>
            <a:off x="2439806" y="1776071"/>
            <a:ext cx="7310583" cy="1045210"/>
          </a:xfrm>
          <a:prstGeom prst="rect">
            <a:avLst/>
          </a:prstGeom>
          <a:noFill/>
        </p:spPr>
        <p:txBody>
          <a:bodyPr wrap="square" rtlCol="0">
            <a:spAutoFit/>
          </a:bodyPr>
          <a:lstStyle/>
          <a:p>
            <a:pPr algn="ctr"/>
            <a:r>
              <a:rPr lang="zh-CN" altLang="en-US" sz="6200" dirty="0">
                <a:solidFill>
                  <a:srgbClr val="2E75B6"/>
                </a:solidFill>
                <a:latin typeface="微软雅黑" charset="0"/>
                <a:ea typeface="微软雅黑" charset="0"/>
                <a:cs typeface="+mn-ea"/>
                <a:sym typeface="+mn-lt"/>
              </a:rPr>
              <a:t>智能工厂建设方案</a:t>
            </a:r>
            <a:endParaRPr lang="zh-CN" altLang="en-US" sz="6200" dirty="0">
              <a:solidFill>
                <a:srgbClr val="2E75B6"/>
              </a:solidFill>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09033"/>
            <a:ext cx="12192000" cy="4785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endParaRPr>
          </a:p>
        </p:txBody>
      </p:sp>
      <p:pic>
        <p:nvPicPr>
          <p:cNvPr id="5" name="图片 4"/>
          <p:cNvPicPr>
            <a:picLocks noChangeAspect="1"/>
          </p:cNvPicPr>
          <p:nvPr/>
        </p:nvPicPr>
        <p:blipFill rotWithShape="1">
          <a:blip r:embed="rId1" cstate="screen"/>
          <a:srcRect r="20791"/>
          <a:stretch>
            <a:fillRect/>
          </a:stretch>
        </p:blipFill>
        <p:spPr>
          <a:xfrm>
            <a:off x="6289228" y="1475993"/>
            <a:ext cx="5902772" cy="4790680"/>
          </a:xfrm>
          <a:prstGeom prst="rect">
            <a:avLst/>
          </a:prstGeom>
        </p:spPr>
      </p:pic>
      <p:sp>
        <p:nvSpPr>
          <p:cNvPr id="6" name="矩形 5"/>
          <p:cNvSpPr/>
          <p:nvPr/>
        </p:nvSpPr>
        <p:spPr>
          <a:xfrm>
            <a:off x="7578145" y="2239156"/>
            <a:ext cx="4613855" cy="3047932"/>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endParaRPr>
          </a:p>
        </p:txBody>
      </p:sp>
      <p:sp>
        <p:nvSpPr>
          <p:cNvPr id="9" name="1"/>
          <p:cNvSpPr txBox="1">
            <a:spLocks noChangeArrowheads="1"/>
          </p:cNvSpPr>
          <p:nvPr/>
        </p:nvSpPr>
        <p:spPr bwMode="auto">
          <a:xfrm>
            <a:off x="501650" y="2112010"/>
            <a:ext cx="6218555" cy="346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rPr>
              <a:t>在传统工厂升级为智能工厂的过程中，</a:t>
            </a:r>
            <a:r>
              <a:rPr kumimoji="0" lang="zh-CN" altLang="en-US" sz="1600" b="0" i="0" u="none" strike="noStrike" cap="none" spc="0" normalizeH="0" baseline="0" dirty="0">
                <a:solidFill>
                  <a:schemeClr val="tx1">
                    <a:lumMod val="65000"/>
                    <a:lumOff val="35000"/>
                  </a:schemeClr>
                </a:solidFill>
                <a:latin typeface="微软雅黑" charset="0"/>
                <a:ea typeface="微软雅黑" charset="0"/>
                <a:cs typeface="+mn-ea"/>
                <a:sym typeface="+mn-lt"/>
              </a:rPr>
              <a:t>应该先进行全面的分析和评估</a:t>
            </a:r>
            <a:r>
              <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rPr>
              <a:t>，包括生产流程、设备和工艺等方面，了解目前工厂存在的瓶颈和问题，以及可优化的地方。</a:t>
            </a:r>
            <a:endPar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endParaRPr>
          </a:p>
          <a:p>
            <a:pPr>
              <a:lnSpc>
                <a:spcPct val="150000"/>
              </a:lnSpc>
              <a:defRPr/>
            </a:pPr>
            <a:endPar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endParaRPr>
          </a:p>
          <a:p>
            <a:pPr>
              <a:lnSpc>
                <a:spcPct val="150000"/>
              </a:lnSpc>
              <a:defRPr/>
            </a:pPr>
            <a:r>
              <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rPr>
              <a:t>根据评估结果，可以制定升级计划和实施方案，确定先升级哪些领域。一般来说，</a:t>
            </a:r>
            <a:r>
              <a:rPr kumimoji="0" lang="zh-CN" altLang="en-US" sz="1600" b="0" i="0" u="none" strike="noStrike" cap="none" spc="0" normalizeH="0" baseline="0" dirty="0">
                <a:solidFill>
                  <a:schemeClr val="tx1">
                    <a:lumMod val="65000"/>
                    <a:lumOff val="35000"/>
                  </a:schemeClr>
                </a:solidFill>
                <a:latin typeface="微软雅黑" charset="0"/>
                <a:ea typeface="微软雅黑" charset="0"/>
                <a:cs typeface="+mn-ea"/>
                <a:sym typeface="+mn-lt"/>
              </a:rPr>
              <a:t>建议从搭建数据底座</a:t>
            </a:r>
            <a:r>
              <a:rPr kumimoji="0" lang="en-US" altLang="zh-CN" sz="1600" b="0" i="0" u="none" strike="noStrike" cap="none" spc="0" normalizeH="0" baseline="0" dirty="0">
                <a:solidFill>
                  <a:schemeClr val="tx1">
                    <a:lumMod val="65000"/>
                    <a:lumOff val="35000"/>
                  </a:schemeClr>
                </a:solidFill>
                <a:latin typeface="微软雅黑" charset="0"/>
                <a:ea typeface="微软雅黑" charset="0"/>
                <a:cs typeface="+mn-ea"/>
                <a:sym typeface="+mn-lt"/>
              </a:rPr>
              <a:t>-</a:t>
            </a:r>
            <a:r>
              <a:rPr lang="zh-CN" altLang="en-US" sz="1600" dirty="0">
                <a:solidFill>
                  <a:schemeClr val="tx1">
                    <a:lumMod val="65000"/>
                    <a:lumOff val="35000"/>
                  </a:schemeClr>
                </a:solidFill>
                <a:latin typeface="微软雅黑" charset="0"/>
                <a:ea typeface="微软雅黑" charset="0"/>
                <a:cs typeface="+mn-ea"/>
                <a:sym typeface="+mn-lt"/>
              </a:rPr>
              <a:t>设备互联、</a:t>
            </a:r>
            <a:r>
              <a:rPr kumimoji="0" lang="zh-CN" altLang="en-US" sz="1600" b="0" i="0" u="none" strike="noStrike" cap="none" spc="0" normalizeH="0" baseline="0" dirty="0">
                <a:solidFill>
                  <a:schemeClr val="tx1">
                    <a:lumMod val="65000"/>
                    <a:lumOff val="35000"/>
                  </a:schemeClr>
                </a:solidFill>
                <a:latin typeface="微软雅黑" charset="0"/>
                <a:ea typeface="微软雅黑" charset="0"/>
                <a:cs typeface="+mn-ea"/>
                <a:sym typeface="+mn-lt"/>
              </a:rPr>
              <a:t>数据采集、生产流程优化等方面入手</a:t>
            </a:r>
            <a:r>
              <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rPr>
              <a:t>，通过采用物联网、大数据、人工智能等技术手段进行升级改造，从而提高生产效率、降低成本、提高质量和灵活性等方面的指标。在实施过程中，应该注意升级步骤的先后顺序，</a:t>
            </a:r>
            <a:r>
              <a:rPr kumimoji="0" lang="zh-CN" altLang="en-US" sz="1600" b="0" i="0" u="none" strike="noStrike" cap="none" spc="0" normalizeH="0" baseline="0" dirty="0">
                <a:solidFill>
                  <a:schemeClr val="tx1">
                    <a:lumMod val="65000"/>
                    <a:lumOff val="35000"/>
                  </a:schemeClr>
                </a:solidFill>
                <a:latin typeface="微软雅黑" charset="0"/>
                <a:ea typeface="微软雅黑" charset="0"/>
                <a:cs typeface="+mn-ea"/>
                <a:sym typeface="+mn-lt"/>
              </a:rPr>
              <a:t>优先升级对整个工厂影响最大、效果最直观的领域</a:t>
            </a:r>
            <a:r>
              <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rPr>
              <a:t>，例如生产流程优化和设备智能化改造等。</a:t>
            </a:r>
            <a:endPar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endParaRPr>
          </a:p>
        </p:txBody>
      </p:sp>
      <p:sp>
        <p:nvSpPr>
          <p:cNvPr id="12" name="椭圆 1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13" name="文本框 12"/>
          <p:cNvSpPr txBox="1"/>
          <p:nvPr/>
        </p:nvSpPr>
        <p:spPr>
          <a:xfrm>
            <a:off x="591820" y="478155"/>
            <a:ext cx="3736975" cy="491490"/>
          </a:xfrm>
          <a:prstGeom prst="rect">
            <a:avLst/>
          </a:prstGeom>
          <a:noFill/>
        </p:spPr>
        <p:txBody>
          <a:bodyPr wrap="square" rtlCol="0">
            <a:spAutoFit/>
          </a:bodyPr>
          <a:lstStyle/>
          <a:p>
            <a:r>
              <a:rPr lang="zh-CN" altLang="en-US" sz="2600" dirty="0">
                <a:solidFill>
                  <a:srgbClr val="2E75B6"/>
                </a:solidFill>
                <a:latin typeface="微软雅黑" charset="0"/>
                <a:ea typeface="微软雅黑" charset="0"/>
                <a:cs typeface="微软雅黑" charset="0"/>
                <a:sym typeface="+mn-lt"/>
              </a:rPr>
              <a:t>整</a:t>
            </a:r>
            <a:r>
              <a:rPr lang="zh-CN" altLang="en-US" sz="2600" dirty="0" smtClean="0">
                <a:solidFill>
                  <a:srgbClr val="2E75B6"/>
                </a:solidFill>
                <a:latin typeface="微软雅黑" charset="0"/>
                <a:ea typeface="微软雅黑" charset="0"/>
                <a:cs typeface="微软雅黑" charset="0"/>
                <a:sym typeface="+mn-lt"/>
              </a:rPr>
              <a:t>体概述</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如何开始</a:t>
            </a:r>
            <a:endParaRPr lang="zh-CN" altLang="en-US" sz="2600" dirty="0" smtClean="0">
              <a:solidFill>
                <a:srgbClr val="2E75B6"/>
              </a:solidFill>
              <a:latin typeface="微软雅黑" charset="0"/>
              <a:ea typeface="微软雅黑" charset="0"/>
              <a:cs typeface="微软雅黑"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13" name="文本框 12"/>
          <p:cNvSpPr txBox="1"/>
          <p:nvPr/>
        </p:nvSpPr>
        <p:spPr>
          <a:xfrm>
            <a:off x="591820" y="478155"/>
            <a:ext cx="542861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如何开始</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搭建数据底座</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设备互联</a:t>
            </a:r>
            <a:endParaRPr lang="zh-CN" altLang="en-US" sz="2600" dirty="0" smtClean="0">
              <a:solidFill>
                <a:srgbClr val="2E75B6"/>
              </a:solidFill>
              <a:latin typeface="微软雅黑" charset="0"/>
              <a:ea typeface="微软雅黑" charset="0"/>
              <a:cs typeface="微软雅黑" charset="0"/>
              <a:sym typeface="+mn-lt"/>
            </a:endParaRPr>
          </a:p>
        </p:txBody>
      </p:sp>
      <p:sp>
        <p:nvSpPr>
          <p:cNvPr id="10" name="椭圆 9"/>
          <p:cNvSpPr/>
          <p:nvPr>
            <p:custDataLst>
              <p:tags r:id="rId1"/>
            </p:custDataLst>
          </p:nvPr>
        </p:nvSpPr>
        <p:spPr>
          <a:xfrm>
            <a:off x="632460" y="2611120"/>
            <a:ext cx="658495" cy="658495"/>
          </a:xfrm>
          <a:prstGeom prst="ellipse">
            <a:avLst/>
          </a:prstGeom>
          <a:solidFill>
            <a:srgbClr val="6096E6">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 name="椭圆 7"/>
          <p:cNvSpPr/>
          <p:nvPr>
            <p:custDataLst>
              <p:tags r:id="rId2"/>
            </p:custDataLst>
          </p:nvPr>
        </p:nvSpPr>
        <p:spPr>
          <a:xfrm>
            <a:off x="681355" y="2660015"/>
            <a:ext cx="560705" cy="560705"/>
          </a:xfrm>
          <a:prstGeom prst="ellipse">
            <a:avLst/>
          </a:prstGeom>
          <a:solidFill>
            <a:srgbClr val="6096E6">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 name="椭圆 1"/>
          <p:cNvSpPr/>
          <p:nvPr>
            <p:custDataLst>
              <p:tags r:id="rId3"/>
            </p:custDataLst>
          </p:nvPr>
        </p:nvSpPr>
        <p:spPr>
          <a:xfrm>
            <a:off x="733425" y="2712085"/>
            <a:ext cx="456565" cy="456565"/>
          </a:xfrm>
          <a:prstGeom prst="ellipse">
            <a:avLst/>
          </a:prstGeom>
          <a:solidFill>
            <a:srgbClr val="6096E6"/>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29" name="图片 28" descr="32313538333935363b32313538333933373bcae9bcae"/>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800100" y="2779395"/>
            <a:ext cx="323850" cy="323850"/>
          </a:xfrm>
          <a:prstGeom prst="rect">
            <a:avLst/>
          </a:prstGeom>
        </p:spPr>
      </p:pic>
      <p:sp>
        <p:nvSpPr>
          <p:cNvPr id="21" name="椭圆 20"/>
          <p:cNvSpPr/>
          <p:nvPr>
            <p:custDataLst>
              <p:tags r:id="rId7"/>
            </p:custDataLst>
          </p:nvPr>
        </p:nvSpPr>
        <p:spPr>
          <a:xfrm>
            <a:off x="6216650" y="2611120"/>
            <a:ext cx="658495" cy="658495"/>
          </a:xfrm>
          <a:prstGeom prst="ellipse">
            <a:avLst/>
          </a:prstGeom>
          <a:solidFill>
            <a:srgbClr val="FFBA55">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2" name="椭圆 21"/>
          <p:cNvSpPr/>
          <p:nvPr>
            <p:custDataLst>
              <p:tags r:id="rId8"/>
            </p:custDataLst>
          </p:nvPr>
        </p:nvSpPr>
        <p:spPr>
          <a:xfrm>
            <a:off x="6265545" y="2660015"/>
            <a:ext cx="560705" cy="560705"/>
          </a:xfrm>
          <a:prstGeom prst="ellipse">
            <a:avLst/>
          </a:prstGeom>
          <a:solidFill>
            <a:srgbClr val="FFBA55">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3" name="椭圆 22"/>
          <p:cNvSpPr/>
          <p:nvPr>
            <p:custDataLst>
              <p:tags r:id="rId9"/>
            </p:custDataLst>
          </p:nvPr>
        </p:nvSpPr>
        <p:spPr>
          <a:xfrm>
            <a:off x="6317615" y="2712085"/>
            <a:ext cx="456565" cy="456565"/>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0" name="图片 29" descr="32313538333935363b32313538333935343bbadab0e5"/>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6402070" y="2778760"/>
            <a:ext cx="288290" cy="288290"/>
          </a:xfrm>
          <a:prstGeom prst="rect">
            <a:avLst/>
          </a:prstGeom>
        </p:spPr>
      </p:pic>
      <p:sp>
        <p:nvSpPr>
          <p:cNvPr id="3" name="椭圆 2"/>
          <p:cNvSpPr/>
          <p:nvPr>
            <p:custDataLst>
              <p:tags r:id="rId13"/>
            </p:custDataLst>
          </p:nvPr>
        </p:nvSpPr>
        <p:spPr>
          <a:xfrm>
            <a:off x="631825" y="3882390"/>
            <a:ext cx="658495" cy="658495"/>
          </a:xfrm>
          <a:prstGeom prst="ellipse">
            <a:avLst/>
          </a:prstGeom>
          <a:solidFill>
            <a:srgbClr val="58B6E5">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 name="椭圆 13"/>
          <p:cNvSpPr/>
          <p:nvPr>
            <p:custDataLst>
              <p:tags r:id="rId14"/>
            </p:custDataLst>
          </p:nvPr>
        </p:nvSpPr>
        <p:spPr>
          <a:xfrm>
            <a:off x="680720" y="3931285"/>
            <a:ext cx="560705" cy="560705"/>
          </a:xfrm>
          <a:prstGeom prst="ellipse">
            <a:avLst/>
          </a:prstGeom>
          <a:solidFill>
            <a:srgbClr val="58B6E5">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 name="椭圆 6"/>
          <p:cNvSpPr/>
          <p:nvPr>
            <p:custDataLst>
              <p:tags r:id="rId15"/>
            </p:custDataLst>
          </p:nvPr>
        </p:nvSpPr>
        <p:spPr>
          <a:xfrm>
            <a:off x="732790" y="3982720"/>
            <a:ext cx="456565" cy="456565"/>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1" name="图片 30" descr="32313538333935363b32313538333935333bbfceb1ed"/>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817245" y="4067175"/>
            <a:ext cx="288290" cy="288290"/>
          </a:xfrm>
          <a:prstGeom prst="rect">
            <a:avLst/>
          </a:prstGeom>
        </p:spPr>
      </p:pic>
      <p:sp>
        <p:nvSpPr>
          <p:cNvPr id="15" name="椭圆 14"/>
          <p:cNvSpPr/>
          <p:nvPr>
            <p:custDataLst>
              <p:tags r:id="rId19"/>
            </p:custDataLst>
          </p:nvPr>
        </p:nvSpPr>
        <p:spPr>
          <a:xfrm>
            <a:off x="632460" y="5573395"/>
            <a:ext cx="658495" cy="658495"/>
          </a:xfrm>
          <a:prstGeom prst="ellipse">
            <a:avLst/>
          </a:prstGeom>
          <a:solidFill>
            <a:srgbClr val="56CA95">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6" name="椭圆 15"/>
          <p:cNvSpPr/>
          <p:nvPr>
            <p:custDataLst>
              <p:tags r:id="rId20"/>
            </p:custDataLst>
          </p:nvPr>
        </p:nvSpPr>
        <p:spPr>
          <a:xfrm>
            <a:off x="681355" y="5622290"/>
            <a:ext cx="560705" cy="560705"/>
          </a:xfrm>
          <a:prstGeom prst="ellipse">
            <a:avLst/>
          </a:prstGeom>
          <a:solidFill>
            <a:srgbClr val="56CA95">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1" name="椭圆 10"/>
          <p:cNvSpPr/>
          <p:nvPr>
            <p:custDataLst>
              <p:tags r:id="rId21"/>
            </p:custDataLst>
          </p:nvPr>
        </p:nvSpPr>
        <p:spPr>
          <a:xfrm>
            <a:off x="733425" y="5674360"/>
            <a:ext cx="456565" cy="456565"/>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2" name="图片 31" descr="32313538333935363b32313538333933383bcae9bcdc"/>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817880" y="5758180"/>
            <a:ext cx="288290" cy="288290"/>
          </a:xfrm>
          <a:prstGeom prst="rect">
            <a:avLst/>
          </a:prstGeom>
        </p:spPr>
      </p:pic>
      <p:sp>
        <p:nvSpPr>
          <p:cNvPr id="19" name="椭圆 18"/>
          <p:cNvSpPr/>
          <p:nvPr>
            <p:custDataLst>
              <p:tags r:id="rId25"/>
            </p:custDataLst>
          </p:nvPr>
        </p:nvSpPr>
        <p:spPr>
          <a:xfrm>
            <a:off x="6216015" y="3882390"/>
            <a:ext cx="658495" cy="658495"/>
          </a:xfrm>
          <a:prstGeom prst="ellipse">
            <a:avLst/>
          </a:prstGeom>
          <a:solidFill>
            <a:srgbClr val="F18870">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0" name="椭圆 19"/>
          <p:cNvSpPr/>
          <p:nvPr>
            <p:custDataLst>
              <p:tags r:id="rId26"/>
            </p:custDataLst>
          </p:nvPr>
        </p:nvSpPr>
        <p:spPr>
          <a:xfrm>
            <a:off x="6264910" y="3931285"/>
            <a:ext cx="560705" cy="560705"/>
          </a:xfrm>
          <a:prstGeom prst="ellipse">
            <a:avLst/>
          </a:prstGeom>
          <a:solidFill>
            <a:srgbClr val="F18870">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4" name="椭圆 23"/>
          <p:cNvSpPr/>
          <p:nvPr>
            <p:custDataLst>
              <p:tags r:id="rId27"/>
            </p:custDataLst>
          </p:nvPr>
        </p:nvSpPr>
        <p:spPr>
          <a:xfrm>
            <a:off x="6316980" y="3983355"/>
            <a:ext cx="456565" cy="45656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3" name="图片 32" descr="32313538333935363b32313538333935303bb1cabcc7b1be"/>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6401435" y="4067175"/>
            <a:ext cx="288290" cy="288290"/>
          </a:xfrm>
          <a:prstGeom prst="rect">
            <a:avLst/>
          </a:prstGeom>
        </p:spPr>
      </p:pic>
      <p:sp>
        <p:nvSpPr>
          <p:cNvPr id="17" name="椭圆 16"/>
          <p:cNvSpPr/>
          <p:nvPr>
            <p:custDataLst>
              <p:tags r:id="rId31"/>
            </p:custDataLst>
          </p:nvPr>
        </p:nvSpPr>
        <p:spPr>
          <a:xfrm>
            <a:off x="6216650" y="5573395"/>
            <a:ext cx="658495" cy="658495"/>
          </a:xfrm>
          <a:prstGeom prst="ellipse">
            <a:avLst/>
          </a:prstGeom>
          <a:solidFill>
            <a:srgbClr val="EC5F74">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8" name="椭圆 17"/>
          <p:cNvSpPr/>
          <p:nvPr>
            <p:custDataLst>
              <p:tags r:id="rId32"/>
            </p:custDataLst>
          </p:nvPr>
        </p:nvSpPr>
        <p:spPr>
          <a:xfrm>
            <a:off x="6265545" y="5622290"/>
            <a:ext cx="560705" cy="560705"/>
          </a:xfrm>
          <a:prstGeom prst="ellipse">
            <a:avLst/>
          </a:prstGeom>
          <a:solidFill>
            <a:srgbClr val="EC5F74">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5" name="椭圆 24"/>
          <p:cNvSpPr/>
          <p:nvPr>
            <p:custDataLst>
              <p:tags r:id="rId33"/>
            </p:custDataLst>
          </p:nvPr>
        </p:nvSpPr>
        <p:spPr>
          <a:xfrm>
            <a:off x="6317615" y="5674360"/>
            <a:ext cx="456565" cy="456565"/>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4" name="图片 33" descr="32313538333935363b32313538333935323bd3cabcfe"/>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6402070" y="5758180"/>
            <a:ext cx="288290" cy="288290"/>
          </a:xfrm>
          <a:prstGeom prst="rect">
            <a:avLst/>
          </a:prstGeom>
        </p:spPr>
      </p:pic>
      <p:sp>
        <p:nvSpPr>
          <p:cNvPr id="36" name="圆角矩形 35"/>
          <p:cNvSpPr/>
          <p:nvPr>
            <p:custDataLst>
              <p:tags r:id="rId37"/>
            </p:custDataLst>
          </p:nvPr>
        </p:nvSpPr>
        <p:spPr>
          <a:xfrm>
            <a:off x="1530985" y="2526030"/>
            <a:ext cx="4221480" cy="1143635"/>
          </a:xfrm>
          <a:prstGeom prst="roundRect">
            <a:avLst/>
          </a:prstGeom>
          <a:solidFill>
            <a:srgbClr val="FFFFFF"/>
          </a:solidFill>
          <a:ln>
            <a:gradFill>
              <a:gsLst>
                <a:gs pos="59000">
                  <a:srgbClr val="6096E6">
                    <a:lumMod val="5000"/>
                    <a:lumOff val="95000"/>
                  </a:srgbClr>
                </a:gs>
                <a:gs pos="0">
                  <a:srgbClr val="6096E6">
                    <a:lumMod val="40000"/>
                    <a:lumOff val="60000"/>
                  </a:srgbClr>
                </a:gs>
                <a:gs pos="100000">
                  <a:srgbClr val="6096E6">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37" name="圆角矩形 36"/>
          <p:cNvSpPr/>
          <p:nvPr>
            <p:custDataLst>
              <p:tags r:id="rId38"/>
            </p:custDataLst>
          </p:nvPr>
        </p:nvSpPr>
        <p:spPr>
          <a:xfrm>
            <a:off x="1530985" y="3931920"/>
            <a:ext cx="4221480" cy="1009015"/>
          </a:xfrm>
          <a:prstGeom prst="roundRect">
            <a:avLst/>
          </a:prstGeom>
          <a:solidFill>
            <a:srgbClr val="FFFFFF"/>
          </a:solidFill>
          <a:ln>
            <a:gradFill>
              <a:gsLst>
                <a:gs pos="59000">
                  <a:srgbClr val="6096E6">
                    <a:lumMod val="5000"/>
                    <a:lumOff val="95000"/>
                  </a:srgbClr>
                </a:gs>
                <a:gs pos="0">
                  <a:srgbClr val="58B6E5">
                    <a:lumMod val="40000"/>
                    <a:lumOff val="60000"/>
                  </a:srgbClr>
                </a:gs>
                <a:gs pos="100000">
                  <a:srgbClr val="58B6E5">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0" name="圆角矩形 39"/>
          <p:cNvSpPr/>
          <p:nvPr>
            <p:custDataLst>
              <p:tags r:id="rId39"/>
            </p:custDataLst>
          </p:nvPr>
        </p:nvSpPr>
        <p:spPr>
          <a:xfrm>
            <a:off x="1530985" y="5172710"/>
            <a:ext cx="4221480" cy="1060450"/>
          </a:xfrm>
          <a:prstGeom prst="roundRect">
            <a:avLst/>
          </a:prstGeom>
          <a:solidFill>
            <a:srgbClr val="FFFFFF"/>
          </a:solidFill>
          <a:ln>
            <a:gradFill>
              <a:gsLst>
                <a:gs pos="59000">
                  <a:srgbClr val="6096E6">
                    <a:lumMod val="5000"/>
                    <a:lumOff val="95000"/>
                  </a:srgbClr>
                </a:gs>
                <a:gs pos="0">
                  <a:srgbClr val="56CA95">
                    <a:lumMod val="40000"/>
                    <a:lumOff val="60000"/>
                  </a:srgbClr>
                </a:gs>
                <a:gs pos="100000">
                  <a:srgbClr val="56CA95">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8" name="圆角矩形 57"/>
          <p:cNvSpPr/>
          <p:nvPr>
            <p:custDataLst>
              <p:tags r:id="rId40"/>
            </p:custDataLst>
          </p:nvPr>
        </p:nvSpPr>
        <p:spPr>
          <a:xfrm>
            <a:off x="7339330" y="2526030"/>
            <a:ext cx="4221480" cy="1143635"/>
          </a:xfrm>
          <a:prstGeom prst="roundRect">
            <a:avLst/>
          </a:prstGeom>
          <a:solidFill>
            <a:srgbClr val="FFFFFF"/>
          </a:solidFill>
          <a:ln>
            <a:gradFill>
              <a:gsLst>
                <a:gs pos="59000">
                  <a:srgbClr val="6096E6">
                    <a:lumMod val="5000"/>
                    <a:lumOff val="95000"/>
                  </a:srgbClr>
                </a:gs>
                <a:gs pos="0">
                  <a:srgbClr val="FFBA55">
                    <a:lumMod val="40000"/>
                    <a:lumOff val="60000"/>
                  </a:srgbClr>
                </a:gs>
                <a:gs pos="100000">
                  <a:srgbClr val="FFBA55">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61" name="圆角矩形 60"/>
          <p:cNvSpPr/>
          <p:nvPr>
            <p:custDataLst>
              <p:tags r:id="rId41"/>
            </p:custDataLst>
          </p:nvPr>
        </p:nvSpPr>
        <p:spPr>
          <a:xfrm>
            <a:off x="7339330" y="3879850"/>
            <a:ext cx="4221480" cy="1061085"/>
          </a:xfrm>
          <a:prstGeom prst="roundRect">
            <a:avLst/>
          </a:prstGeom>
          <a:solidFill>
            <a:srgbClr val="FFFFFF"/>
          </a:solidFill>
          <a:ln>
            <a:gradFill>
              <a:gsLst>
                <a:gs pos="59000">
                  <a:srgbClr val="6096E6">
                    <a:lumMod val="5000"/>
                    <a:lumOff val="95000"/>
                  </a:srgbClr>
                </a:gs>
                <a:gs pos="0">
                  <a:srgbClr val="F18870">
                    <a:lumMod val="40000"/>
                    <a:lumOff val="60000"/>
                  </a:srgbClr>
                </a:gs>
                <a:gs pos="100000">
                  <a:srgbClr val="F18870">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64" name="圆角矩形 63"/>
          <p:cNvSpPr/>
          <p:nvPr>
            <p:custDataLst>
              <p:tags r:id="rId42"/>
            </p:custDataLst>
          </p:nvPr>
        </p:nvSpPr>
        <p:spPr>
          <a:xfrm>
            <a:off x="7339330" y="5172710"/>
            <a:ext cx="4221480" cy="1061085"/>
          </a:xfrm>
          <a:prstGeom prst="roundRect">
            <a:avLst/>
          </a:prstGeom>
          <a:solidFill>
            <a:srgbClr val="FFFFFF"/>
          </a:solidFill>
          <a:ln>
            <a:gradFill>
              <a:gsLst>
                <a:gs pos="59000">
                  <a:srgbClr val="6096E6">
                    <a:lumMod val="5000"/>
                    <a:lumOff val="95000"/>
                  </a:srgbClr>
                </a:gs>
                <a:gs pos="0">
                  <a:srgbClr val="EC5F74">
                    <a:lumMod val="40000"/>
                    <a:lumOff val="60000"/>
                  </a:srgbClr>
                </a:gs>
                <a:gs pos="100000">
                  <a:srgbClr val="EC5F74">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3" name="燕尾形 42"/>
          <p:cNvSpPr/>
          <p:nvPr>
            <p:custDataLst>
              <p:tags r:id="rId43"/>
            </p:custDataLst>
          </p:nvPr>
        </p:nvSpPr>
        <p:spPr>
          <a:xfrm>
            <a:off x="1530985" y="5054600"/>
            <a:ext cx="1149985" cy="210820"/>
          </a:xfrm>
          <a:prstGeom prst="chevron">
            <a:avLst/>
          </a:prstGeom>
          <a:gradFill rotWithShape="0">
            <a:gsLst>
              <a:gs pos="0">
                <a:srgbClr val="56CA95">
                  <a:lumMod val="20000"/>
                  <a:lumOff val="80000"/>
                </a:srgbClr>
              </a:gs>
              <a:gs pos="100000">
                <a:srgbClr val="56CA95"/>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4" name="燕尾形 43"/>
          <p:cNvSpPr/>
          <p:nvPr>
            <p:custDataLst>
              <p:tags r:id="rId44"/>
            </p:custDataLst>
          </p:nvPr>
        </p:nvSpPr>
        <p:spPr>
          <a:xfrm>
            <a:off x="1530985" y="3803650"/>
            <a:ext cx="1149985" cy="210820"/>
          </a:xfrm>
          <a:prstGeom prst="chevron">
            <a:avLst/>
          </a:prstGeom>
          <a:gradFill rotWithShape="0">
            <a:gsLst>
              <a:gs pos="0">
                <a:srgbClr val="58B6E5">
                  <a:lumMod val="20000"/>
                  <a:lumOff val="80000"/>
                </a:srgbClr>
              </a:gs>
              <a:gs pos="100000">
                <a:srgbClr val="58B6E5"/>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5" name="燕尾形 44"/>
          <p:cNvSpPr/>
          <p:nvPr>
            <p:custDataLst>
              <p:tags r:id="rId45"/>
            </p:custDataLst>
          </p:nvPr>
        </p:nvSpPr>
        <p:spPr>
          <a:xfrm>
            <a:off x="1530985" y="2400300"/>
            <a:ext cx="1149985" cy="210820"/>
          </a:xfrm>
          <a:prstGeom prst="chevron">
            <a:avLst/>
          </a:prstGeom>
          <a:gradFill rotWithShape="0">
            <a:gsLst>
              <a:gs pos="0">
                <a:srgbClr val="6096E6">
                  <a:lumMod val="20000"/>
                  <a:lumOff val="80000"/>
                </a:srgbClr>
              </a:gs>
              <a:gs pos="100000">
                <a:srgbClr val="6096E6"/>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6" name="燕尾形 45"/>
          <p:cNvSpPr/>
          <p:nvPr>
            <p:custDataLst>
              <p:tags r:id="rId46"/>
            </p:custDataLst>
          </p:nvPr>
        </p:nvSpPr>
        <p:spPr>
          <a:xfrm>
            <a:off x="7339330" y="2425700"/>
            <a:ext cx="1149985" cy="210820"/>
          </a:xfrm>
          <a:prstGeom prst="chevron">
            <a:avLst/>
          </a:prstGeom>
          <a:gradFill rotWithShape="0">
            <a:gsLst>
              <a:gs pos="0">
                <a:srgbClr val="FFBA55">
                  <a:lumMod val="20000"/>
                  <a:lumOff val="80000"/>
                </a:srgbClr>
              </a:gs>
              <a:gs pos="100000">
                <a:srgbClr val="FFBA55"/>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7" name="燕尾形 46"/>
          <p:cNvSpPr/>
          <p:nvPr>
            <p:custDataLst>
              <p:tags r:id="rId47"/>
            </p:custDataLst>
          </p:nvPr>
        </p:nvSpPr>
        <p:spPr>
          <a:xfrm>
            <a:off x="7339330" y="3763645"/>
            <a:ext cx="1149985" cy="210820"/>
          </a:xfrm>
          <a:prstGeom prst="chevron">
            <a:avLst/>
          </a:prstGeom>
          <a:gradFill rotWithShape="0">
            <a:gsLst>
              <a:gs pos="0">
                <a:srgbClr val="F18870">
                  <a:lumMod val="20000"/>
                  <a:lumOff val="80000"/>
                </a:srgbClr>
              </a:gs>
              <a:gs pos="100000">
                <a:srgbClr val="F18870"/>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0" name="燕尾形 49"/>
          <p:cNvSpPr/>
          <p:nvPr>
            <p:custDataLst>
              <p:tags r:id="rId48"/>
            </p:custDataLst>
          </p:nvPr>
        </p:nvSpPr>
        <p:spPr>
          <a:xfrm>
            <a:off x="7339330" y="5054600"/>
            <a:ext cx="1149985" cy="210820"/>
          </a:xfrm>
          <a:prstGeom prst="chevron">
            <a:avLst/>
          </a:prstGeom>
          <a:gradFill rotWithShape="0">
            <a:gsLst>
              <a:gs pos="0">
                <a:srgbClr val="EC5F74">
                  <a:lumMod val="20000"/>
                  <a:lumOff val="80000"/>
                </a:srgbClr>
              </a:gs>
              <a:gs pos="100000">
                <a:srgbClr val="EC5F74"/>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70" name="文本框 169"/>
          <p:cNvSpPr txBox="1"/>
          <p:nvPr>
            <p:custDataLst>
              <p:tags r:id="rId49"/>
            </p:custDataLst>
          </p:nvPr>
        </p:nvSpPr>
        <p:spPr>
          <a:xfrm>
            <a:off x="1673860" y="4006215"/>
            <a:ext cx="1829435" cy="254635"/>
          </a:xfrm>
          <a:prstGeom prst="rect">
            <a:avLst/>
          </a:prstGeom>
          <a:noFill/>
        </p:spPr>
        <p:txBody>
          <a:bodyPr wrap="square" bIns="0" rtlCol="0"/>
          <a:p>
            <a:r>
              <a:rPr lang="zh-CN" altLang="en-US" spc="300">
                <a:solidFill>
                  <a:srgbClr val="58B6E5"/>
                </a:solidFill>
                <a:uFillTx/>
                <a:latin typeface="微软雅黑" charset="0"/>
                <a:ea typeface="微软雅黑" charset="0"/>
              </a:rPr>
              <a:t>物联网技术</a:t>
            </a:r>
            <a:endParaRPr lang="zh-CN" altLang="en-US" spc="300">
              <a:solidFill>
                <a:srgbClr val="58B6E5"/>
              </a:solidFill>
              <a:uFillTx/>
              <a:latin typeface="微软雅黑" charset="0"/>
              <a:ea typeface="微软雅黑" charset="0"/>
            </a:endParaRPr>
          </a:p>
        </p:txBody>
      </p:sp>
      <p:sp>
        <p:nvSpPr>
          <p:cNvPr id="171" name="文本框 170"/>
          <p:cNvSpPr txBox="1"/>
          <p:nvPr>
            <p:custDataLst>
              <p:tags r:id="rId50"/>
            </p:custDataLst>
          </p:nvPr>
        </p:nvSpPr>
        <p:spPr>
          <a:xfrm>
            <a:off x="1673860" y="4307840"/>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通过物联网技术，将设备联网，并通过云计算、大数据等技术实现设备之间的智能协同。</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35" name="文本框 34"/>
          <p:cNvSpPr txBox="1"/>
          <p:nvPr>
            <p:custDataLst>
              <p:tags r:id="rId51"/>
            </p:custDataLst>
          </p:nvPr>
        </p:nvSpPr>
        <p:spPr>
          <a:xfrm>
            <a:off x="1673860" y="5371465"/>
            <a:ext cx="1829435" cy="254635"/>
          </a:xfrm>
          <a:prstGeom prst="rect">
            <a:avLst/>
          </a:prstGeom>
          <a:noFill/>
        </p:spPr>
        <p:txBody>
          <a:bodyPr wrap="square" bIns="0" rtlCol="0"/>
          <a:p>
            <a:r>
              <a:rPr lang="zh-CN" altLang="en-US" spc="300">
                <a:solidFill>
                  <a:srgbClr val="56CA95"/>
                </a:solidFill>
                <a:uFillTx/>
                <a:latin typeface="微软雅黑" charset="0"/>
                <a:ea typeface="微软雅黑" charset="0"/>
              </a:rPr>
              <a:t>无线传输技术</a:t>
            </a:r>
            <a:endParaRPr lang="zh-CN" altLang="en-US" spc="300">
              <a:solidFill>
                <a:srgbClr val="56CA95"/>
              </a:solidFill>
              <a:uFillTx/>
              <a:latin typeface="微软雅黑" charset="0"/>
              <a:ea typeface="微软雅黑" charset="0"/>
            </a:endParaRPr>
          </a:p>
        </p:txBody>
      </p:sp>
      <p:sp>
        <p:nvSpPr>
          <p:cNvPr id="51" name="文本框 50"/>
          <p:cNvSpPr txBox="1"/>
          <p:nvPr>
            <p:custDataLst>
              <p:tags r:id="rId52"/>
            </p:custDataLst>
          </p:nvPr>
        </p:nvSpPr>
        <p:spPr>
          <a:xfrm>
            <a:off x="1673860" y="5673090"/>
            <a:ext cx="4053205" cy="560070"/>
          </a:xfrm>
          <a:prstGeom prst="rect">
            <a:avLst/>
          </a:prstGeom>
          <a:noFill/>
        </p:spPr>
        <p:txBody>
          <a:bodyPr wrap="square" rtlCol="0">
            <a:normAutofit lnSpcReduction="10000"/>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cs typeface="微软雅黑" charset="0"/>
                <a:sym typeface="微软雅黑" panose="020B0503020204020204" pitchFamily="34" charset="-122"/>
              </a:rPr>
              <a:t>通过无线传输技术，如WiFi、蓝牙等实现设备的互联。</a:t>
            </a:r>
            <a:endParaRPr lang="zh-CN" altLang="en-US" sz="1200" spc="150">
              <a:solidFill>
                <a:srgbClr val="000000">
                  <a:lumMod val="75000"/>
                  <a:lumOff val="25000"/>
                </a:srgbClr>
              </a:solidFill>
              <a:uFillTx/>
              <a:latin typeface="微软雅黑" charset="0"/>
              <a:ea typeface="微软雅黑" charset="0"/>
              <a:cs typeface="微软雅黑" charset="0"/>
              <a:sym typeface="微软雅黑" panose="020B0503020204020204" pitchFamily="34" charset="-122"/>
            </a:endParaRPr>
          </a:p>
        </p:txBody>
      </p:sp>
      <p:sp>
        <p:nvSpPr>
          <p:cNvPr id="52" name="文本框 51"/>
          <p:cNvSpPr txBox="1"/>
          <p:nvPr>
            <p:custDataLst>
              <p:tags r:id="rId53"/>
            </p:custDataLst>
          </p:nvPr>
        </p:nvSpPr>
        <p:spPr>
          <a:xfrm>
            <a:off x="1673860" y="2679065"/>
            <a:ext cx="1829435" cy="254635"/>
          </a:xfrm>
          <a:prstGeom prst="rect">
            <a:avLst/>
          </a:prstGeom>
          <a:noFill/>
        </p:spPr>
        <p:txBody>
          <a:bodyPr wrap="square" bIns="0" rtlCol="0"/>
          <a:p>
            <a:r>
              <a:rPr lang="zh-CN" altLang="en-US" spc="300">
                <a:solidFill>
                  <a:srgbClr val="6096E6"/>
                </a:solidFill>
                <a:uFillTx/>
                <a:latin typeface="微软雅黑" charset="0"/>
                <a:ea typeface="微软雅黑" charset="0"/>
              </a:rPr>
              <a:t>传感器网络</a:t>
            </a:r>
            <a:endParaRPr lang="zh-CN" altLang="en-US" spc="300">
              <a:solidFill>
                <a:srgbClr val="6096E6"/>
              </a:solidFill>
              <a:uFillTx/>
              <a:latin typeface="微软雅黑" charset="0"/>
              <a:ea typeface="微软雅黑" charset="0"/>
            </a:endParaRPr>
          </a:p>
        </p:txBody>
      </p:sp>
      <p:sp>
        <p:nvSpPr>
          <p:cNvPr id="53" name="文本框 52"/>
          <p:cNvSpPr txBox="1"/>
          <p:nvPr>
            <p:custDataLst>
              <p:tags r:id="rId54"/>
            </p:custDataLst>
          </p:nvPr>
        </p:nvSpPr>
        <p:spPr>
          <a:xfrm>
            <a:off x="1673860" y="2980690"/>
            <a:ext cx="4053205" cy="560070"/>
          </a:xfrm>
          <a:prstGeom prst="rect">
            <a:avLst/>
          </a:prstGeom>
          <a:noFill/>
        </p:spPr>
        <p:txBody>
          <a:bodyPr wrap="square" rtlCol="0">
            <a:normAutofit lnSpcReduction="10000"/>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通过将传感器联网，实现设备状态数据的实时采集、传输和分析。</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54" name="文本框 53"/>
          <p:cNvSpPr txBox="1"/>
          <p:nvPr>
            <p:custDataLst>
              <p:tags r:id="rId55"/>
            </p:custDataLst>
          </p:nvPr>
        </p:nvSpPr>
        <p:spPr>
          <a:xfrm>
            <a:off x="7507605" y="4006215"/>
            <a:ext cx="1829435" cy="254635"/>
          </a:xfrm>
          <a:prstGeom prst="rect">
            <a:avLst/>
          </a:prstGeom>
          <a:noFill/>
        </p:spPr>
        <p:txBody>
          <a:bodyPr wrap="square" bIns="0" rtlCol="0"/>
          <a:p>
            <a:r>
              <a:rPr lang="zh-CN" altLang="en-US" spc="300">
                <a:solidFill>
                  <a:srgbClr val="F18870"/>
                </a:solidFill>
                <a:uFillTx/>
                <a:latin typeface="微软雅黑" charset="0"/>
                <a:ea typeface="微软雅黑" charset="0"/>
              </a:rPr>
              <a:t>机器人技术</a:t>
            </a:r>
            <a:endParaRPr lang="zh-CN" altLang="en-US" spc="300">
              <a:solidFill>
                <a:srgbClr val="F18870"/>
              </a:solidFill>
              <a:uFillTx/>
              <a:latin typeface="微软雅黑" charset="0"/>
              <a:ea typeface="微软雅黑" charset="0"/>
            </a:endParaRPr>
          </a:p>
        </p:txBody>
      </p:sp>
      <p:sp>
        <p:nvSpPr>
          <p:cNvPr id="55" name="文本框 54"/>
          <p:cNvSpPr txBox="1"/>
          <p:nvPr>
            <p:custDataLst>
              <p:tags r:id="rId56"/>
            </p:custDataLst>
          </p:nvPr>
        </p:nvSpPr>
        <p:spPr>
          <a:xfrm>
            <a:off x="7507605" y="4307840"/>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利用机器人技术实现生产设备的自主控制和协同工作，实现设备间的互联。</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56" name="文本框 55"/>
          <p:cNvSpPr txBox="1"/>
          <p:nvPr>
            <p:custDataLst>
              <p:tags r:id="rId57"/>
            </p:custDataLst>
          </p:nvPr>
        </p:nvSpPr>
        <p:spPr>
          <a:xfrm>
            <a:off x="7507605" y="5371465"/>
            <a:ext cx="2874645" cy="303530"/>
          </a:xfrm>
          <a:prstGeom prst="rect">
            <a:avLst/>
          </a:prstGeom>
          <a:noFill/>
        </p:spPr>
        <p:txBody>
          <a:bodyPr wrap="square" bIns="0" rtlCol="0"/>
          <a:p>
            <a:r>
              <a:rPr lang="zh-CN" altLang="en-US" spc="300">
                <a:solidFill>
                  <a:srgbClr val="EC5F74"/>
                </a:solidFill>
                <a:uFillTx/>
                <a:latin typeface="微软雅黑" charset="0"/>
                <a:ea typeface="微软雅黑" charset="0"/>
              </a:rPr>
              <a:t>虚拟化技术</a:t>
            </a:r>
            <a:endParaRPr lang="zh-CN" altLang="en-US" spc="300">
              <a:solidFill>
                <a:srgbClr val="EC5F74"/>
              </a:solidFill>
              <a:uFillTx/>
              <a:latin typeface="微软雅黑" charset="0"/>
              <a:ea typeface="微软雅黑" charset="0"/>
            </a:endParaRPr>
          </a:p>
        </p:txBody>
      </p:sp>
      <p:sp>
        <p:nvSpPr>
          <p:cNvPr id="57" name="文本框 56"/>
          <p:cNvSpPr txBox="1"/>
          <p:nvPr>
            <p:custDataLst>
              <p:tags r:id="rId58"/>
            </p:custDataLst>
          </p:nvPr>
        </p:nvSpPr>
        <p:spPr>
          <a:xfrm>
            <a:off x="7507605" y="5673090"/>
            <a:ext cx="4053205" cy="560705"/>
          </a:xfrm>
          <a:prstGeom prst="rect">
            <a:avLst/>
          </a:prstGeom>
          <a:noFill/>
        </p:spPr>
        <p:txBody>
          <a:bodyPr wrap="square" rtlCol="0">
            <a:normAutofit lnSpcReduction="10000"/>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利用虚拟化技术，将设备虚拟化为网络资源，实现设备的互联。</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7" name="文本框 66"/>
          <p:cNvSpPr txBox="1"/>
          <p:nvPr>
            <p:custDataLst>
              <p:tags r:id="rId59"/>
            </p:custDataLst>
          </p:nvPr>
        </p:nvSpPr>
        <p:spPr>
          <a:xfrm>
            <a:off x="7507605" y="2712085"/>
            <a:ext cx="1829435" cy="254635"/>
          </a:xfrm>
          <a:prstGeom prst="rect">
            <a:avLst/>
          </a:prstGeom>
          <a:noFill/>
        </p:spPr>
        <p:txBody>
          <a:bodyPr wrap="square" bIns="0" rtlCol="0"/>
          <a:p>
            <a:r>
              <a:rPr lang="zh-CN" altLang="en-US" spc="300">
                <a:solidFill>
                  <a:srgbClr val="FFBA55"/>
                </a:solidFill>
                <a:uFillTx/>
                <a:latin typeface="微软雅黑" charset="0"/>
                <a:ea typeface="微软雅黑" charset="0"/>
              </a:rPr>
              <a:t>工业以太网</a:t>
            </a:r>
            <a:endParaRPr lang="zh-CN" altLang="en-US" spc="300">
              <a:solidFill>
                <a:srgbClr val="FFBA55"/>
              </a:solidFill>
              <a:uFillTx/>
              <a:latin typeface="微软雅黑" charset="0"/>
              <a:ea typeface="微软雅黑" charset="0"/>
            </a:endParaRPr>
          </a:p>
        </p:txBody>
      </p:sp>
      <p:sp>
        <p:nvSpPr>
          <p:cNvPr id="68" name="文本框 67"/>
          <p:cNvSpPr txBox="1"/>
          <p:nvPr>
            <p:custDataLst>
              <p:tags r:id="rId60"/>
            </p:custDataLst>
          </p:nvPr>
        </p:nvSpPr>
        <p:spPr>
          <a:xfrm>
            <a:off x="7507605" y="3013710"/>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利用工业以太网技术实现设备间的通信和数据交换，使各个设备实现互联。</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27" name="文本框 26"/>
          <p:cNvSpPr txBox="1"/>
          <p:nvPr/>
        </p:nvSpPr>
        <p:spPr>
          <a:xfrm>
            <a:off x="681355" y="1293495"/>
            <a:ext cx="11227435" cy="922020"/>
          </a:xfrm>
          <a:prstGeom prst="rect">
            <a:avLst/>
          </a:prstGeom>
          <a:noFill/>
        </p:spPr>
        <p:txBody>
          <a:bodyPr wrap="square" rtlCol="0">
            <a:spAutoFit/>
          </a:bodyPr>
          <a:p>
            <a:pPr lvl="0" algn="l">
              <a:buClrTx/>
              <a:buSzTx/>
              <a:buFontTx/>
            </a:pPr>
            <a:r>
              <a:rPr lang="zh-CN" altLang="en-US">
                <a:latin typeface="微软雅黑" charset="0"/>
                <a:ea typeface="微软雅黑" charset="0"/>
                <a:sym typeface="+mn-ea"/>
              </a:rPr>
              <a:t>数据底座就是全量全要素的连接和实时反馈系统。</a:t>
            </a:r>
            <a:r>
              <a:rPr lang="zh-CN" altLang="en-US">
                <a:latin typeface="微软雅黑" charset="0"/>
                <a:ea typeface="微软雅黑" charset="0"/>
                <a:sym typeface="+mn-ea"/>
              </a:rPr>
              <a:t>抓住</a:t>
            </a:r>
            <a:r>
              <a:rPr lang="zh-CN" altLang="en-US">
                <a:latin typeface="微软雅黑" charset="0"/>
                <a:ea typeface="微软雅黑" charset="0"/>
                <a:sym typeface="+mn-ea"/>
              </a:rPr>
              <a:t>5个要素：人、机、料、法、环，工厂里生产产品的人、机器、物料、工艺流程和环境，</a:t>
            </a:r>
            <a:r>
              <a:rPr lang="zh-CN" altLang="en-US">
                <a:latin typeface="微软雅黑" charset="0"/>
                <a:ea typeface="微软雅黑" charset="0"/>
                <a:sym typeface="+mn-ea"/>
              </a:rPr>
              <a:t>都可被</a:t>
            </a:r>
            <a:r>
              <a:rPr lang="zh-CN" altLang="en-US">
                <a:latin typeface="微软雅黑" charset="0"/>
                <a:ea typeface="微软雅黑" charset="0"/>
                <a:sym typeface="+mn-ea"/>
              </a:rPr>
              <a:t>计算机识别。没必要所有环节都用5G、WiFi，物料运输不需要高级网络，但机器精密制造环节，网络时延</a:t>
            </a:r>
            <a:r>
              <a:rPr lang="zh-CN" altLang="en-US">
                <a:latin typeface="微软雅黑" charset="0"/>
                <a:ea typeface="微软雅黑" charset="0"/>
                <a:sym typeface="+mn-ea"/>
              </a:rPr>
              <a:t>需要</a:t>
            </a:r>
            <a:r>
              <a:rPr lang="zh-CN" altLang="en-US">
                <a:latin typeface="微软雅黑" charset="0"/>
                <a:ea typeface="微软雅黑" charset="0"/>
                <a:sym typeface="+mn-ea"/>
              </a:rPr>
              <a:t>到毫秒级。</a:t>
            </a:r>
            <a:r>
              <a:rPr lang="zh-CN" altLang="en-US">
                <a:latin typeface="微软雅黑" charset="0"/>
                <a:ea typeface="微软雅黑" charset="0"/>
                <a:sym typeface="+mn-ea"/>
              </a:rPr>
              <a:t>数据底座的基础是设备互联，常用以下方法：</a:t>
            </a:r>
            <a:endParaRPr lang="zh-CN" altLang="en-US">
              <a:latin typeface="微软雅黑" charset="0"/>
              <a:ea typeface="微软雅黑"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13" name="文本框 12"/>
          <p:cNvSpPr txBox="1"/>
          <p:nvPr/>
        </p:nvSpPr>
        <p:spPr>
          <a:xfrm>
            <a:off x="591820" y="478155"/>
            <a:ext cx="373697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如何开始</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数据采集</a:t>
            </a:r>
            <a:endParaRPr lang="zh-CN" altLang="en-US" sz="2600" dirty="0" smtClean="0">
              <a:solidFill>
                <a:srgbClr val="2E75B6"/>
              </a:solidFill>
              <a:latin typeface="微软雅黑" charset="0"/>
              <a:ea typeface="微软雅黑" charset="0"/>
              <a:cs typeface="微软雅黑" charset="0"/>
              <a:sym typeface="+mn-lt"/>
            </a:endParaRPr>
          </a:p>
        </p:txBody>
      </p:sp>
      <p:sp>
        <p:nvSpPr>
          <p:cNvPr id="10" name="椭圆 9"/>
          <p:cNvSpPr/>
          <p:nvPr>
            <p:custDataLst>
              <p:tags r:id="rId1"/>
            </p:custDataLst>
          </p:nvPr>
        </p:nvSpPr>
        <p:spPr>
          <a:xfrm>
            <a:off x="632460" y="2197735"/>
            <a:ext cx="658495" cy="658495"/>
          </a:xfrm>
          <a:prstGeom prst="ellipse">
            <a:avLst/>
          </a:prstGeom>
          <a:solidFill>
            <a:srgbClr val="6096E6">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 name="椭圆 7"/>
          <p:cNvSpPr/>
          <p:nvPr>
            <p:custDataLst>
              <p:tags r:id="rId2"/>
            </p:custDataLst>
          </p:nvPr>
        </p:nvSpPr>
        <p:spPr>
          <a:xfrm>
            <a:off x="681355" y="2246630"/>
            <a:ext cx="560705" cy="560705"/>
          </a:xfrm>
          <a:prstGeom prst="ellipse">
            <a:avLst/>
          </a:prstGeom>
          <a:solidFill>
            <a:srgbClr val="6096E6">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 name="椭圆 1"/>
          <p:cNvSpPr/>
          <p:nvPr>
            <p:custDataLst>
              <p:tags r:id="rId3"/>
            </p:custDataLst>
          </p:nvPr>
        </p:nvSpPr>
        <p:spPr>
          <a:xfrm>
            <a:off x="733425" y="2298700"/>
            <a:ext cx="456565" cy="456565"/>
          </a:xfrm>
          <a:prstGeom prst="ellipse">
            <a:avLst/>
          </a:prstGeom>
          <a:solidFill>
            <a:srgbClr val="6096E6"/>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29" name="图片 28" descr="32313538333935363b32313538333933373bcae9bcae"/>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800100" y="2366010"/>
            <a:ext cx="323850" cy="323850"/>
          </a:xfrm>
          <a:prstGeom prst="rect">
            <a:avLst/>
          </a:prstGeom>
        </p:spPr>
      </p:pic>
      <p:sp>
        <p:nvSpPr>
          <p:cNvPr id="21" name="椭圆 20"/>
          <p:cNvSpPr/>
          <p:nvPr>
            <p:custDataLst>
              <p:tags r:id="rId7"/>
            </p:custDataLst>
          </p:nvPr>
        </p:nvSpPr>
        <p:spPr>
          <a:xfrm>
            <a:off x="6216650" y="2197735"/>
            <a:ext cx="658495" cy="658495"/>
          </a:xfrm>
          <a:prstGeom prst="ellipse">
            <a:avLst/>
          </a:prstGeom>
          <a:solidFill>
            <a:srgbClr val="FFBA55">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2" name="椭圆 21"/>
          <p:cNvSpPr/>
          <p:nvPr>
            <p:custDataLst>
              <p:tags r:id="rId8"/>
            </p:custDataLst>
          </p:nvPr>
        </p:nvSpPr>
        <p:spPr>
          <a:xfrm>
            <a:off x="6265545" y="2246630"/>
            <a:ext cx="560705" cy="560705"/>
          </a:xfrm>
          <a:prstGeom prst="ellipse">
            <a:avLst/>
          </a:prstGeom>
          <a:solidFill>
            <a:srgbClr val="FFBA55">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3" name="椭圆 22"/>
          <p:cNvSpPr/>
          <p:nvPr>
            <p:custDataLst>
              <p:tags r:id="rId9"/>
            </p:custDataLst>
          </p:nvPr>
        </p:nvSpPr>
        <p:spPr>
          <a:xfrm>
            <a:off x="6317615" y="2298700"/>
            <a:ext cx="456565" cy="456565"/>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0" name="图片 29" descr="32313538333935363b32313538333935343bbadab0e5"/>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6402070" y="2365375"/>
            <a:ext cx="288290" cy="288290"/>
          </a:xfrm>
          <a:prstGeom prst="rect">
            <a:avLst/>
          </a:prstGeom>
        </p:spPr>
      </p:pic>
      <p:sp>
        <p:nvSpPr>
          <p:cNvPr id="3" name="椭圆 2"/>
          <p:cNvSpPr/>
          <p:nvPr>
            <p:custDataLst>
              <p:tags r:id="rId13"/>
            </p:custDataLst>
          </p:nvPr>
        </p:nvSpPr>
        <p:spPr>
          <a:xfrm>
            <a:off x="631825" y="3895725"/>
            <a:ext cx="658495" cy="658495"/>
          </a:xfrm>
          <a:prstGeom prst="ellipse">
            <a:avLst/>
          </a:prstGeom>
          <a:solidFill>
            <a:srgbClr val="58B6E5">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 name="椭圆 13"/>
          <p:cNvSpPr/>
          <p:nvPr>
            <p:custDataLst>
              <p:tags r:id="rId14"/>
            </p:custDataLst>
          </p:nvPr>
        </p:nvSpPr>
        <p:spPr>
          <a:xfrm>
            <a:off x="680720" y="3944620"/>
            <a:ext cx="560705" cy="560705"/>
          </a:xfrm>
          <a:prstGeom prst="ellipse">
            <a:avLst/>
          </a:prstGeom>
          <a:solidFill>
            <a:srgbClr val="58B6E5">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 name="椭圆 6"/>
          <p:cNvSpPr/>
          <p:nvPr>
            <p:custDataLst>
              <p:tags r:id="rId15"/>
            </p:custDataLst>
          </p:nvPr>
        </p:nvSpPr>
        <p:spPr>
          <a:xfrm>
            <a:off x="732790" y="3996055"/>
            <a:ext cx="456565" cy="456565"/>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1" name="图片 30" descr="32313538333935363b32313538333935333bbfceb1ed"/>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817245" y="4080510"/>
            <a:ext cx="288290" cy="288290"/>
          </a:xfrm>
          <a:prstGeom prst="rect">
            <a:avLst/>
          </a:prstGeom>
        </p:spPr>
      </p:pic>
      <p:sp>
        <p:nvSpPr>
          <p:cNvPr id="15" name="椭圆 14"/>
          <p:cNvSpPr/>
          <p:nvPr>
            <p:custDataLst>
              <p:tags r:id="rId19"/>
            </p:custDataLst>
          </p:nvPr>
        </p:nvSpPr>
        <p:spPr>
          <a:xfrm>
            <a:off x="632460" y="5546725"/>
            <a:ext cx="658495" cy="658495"/>
          </a:xfrm>
          <a:prstGeom prst="ellipse">
            <a:avLst/>
          </a:prstGeom>
          <a:solidFill>
            <a:srgbClr val="56CA95">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6" name="椭圆 15"/>
          <p:cNvSpPr/>
          <p:nvPr>
            <p:custDataLst>
              <p:tags r:id="rId20"/>
            </p:custDataLst>
          </p:nvPr>
        </p:nvSpPr>
        <p:spPr>
          <a:xfrm>
            <a:off x="681355" y="5595620"/>
            <a:ext cx="560705" cy="560705"/>
          </a:xfrm>
          <a:prstGeom prst="ellipse">
            <a:avLst/>
          </a:prstGeom>
          <a:solidFill>
            <a:srgbClr val="56CA95">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1" name="椭圆 10"/>
          <p:cNvSpPr/>
          <p:nvPr>
            <p:custDataLst>
              <p:tags r:id="rId21"/>
            </p:custDataLst>
          </p:nvPr>
        </p:nvSpPr>
        <p:spPr>
          <a:xfrm>
            <a:off x="733425" y="5647690"/>
            <a:ext cx="456565" cy="456565"/>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2" name="图片 31" descr="32313538333935363b32313538333933383bcae9bcdc"/>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817880" y="5731510"/>
            <a:ext cx="288290" cy="288290"/>
          </a:xfrm>
          <a:prstGeom prst="rect">
            <a:avLst/>
          </a:prstGeom>
        </p:spPr>
      </p:pic>
      <p:sp>
        <p:nvSpPr>
          <p:cNvPr id="19" name="椭圆 18"/>
          <p:cNvSpPr/>
          <p:nvPr>
            <p:custDataLst>
              <p:tags r:id="rId25"/>
            </p:custDataLst>
          </p:nvPr>
        </p:nvSpPr>
        <p:spPr>
          <a:xfrm>
            <a:off x="6216015" y="3895725"/>
            <a:ext cx="658495" cy="658495"/>
          </a:xfrm>
          <a:prstGeom prst="ellipse">
            <a:avLst/>
          </a:prstGeom>
          <a:solidFill>
            <a:srgbClr val="F18870">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0" name="椭圆 19"/>
          <p:cNvSpPr/>
          <p:nvPr>
            <p:custDataLst>
              <p:tags r:id="rId26"/>
            </p:custDataLst>
          </p:nvPr>
        </p:nvSpPr>
        <p:spPr>
          <a:xfrm>
            <a:off x="6264910" y="3944620"/>
            <a:ext cx="560705" cy="560705"/>
          </a:xfrm>
          <a:prstGeom prst="ellipse">
            <a:avLst/>
          </a:prstGeom>
          <a:solidFill>
            <a:srgbClr val="F18870">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4" name="椭圆 23"/>
          <p:cNvSpPr/>
          <p:nvPr>
            <p:custDataLst>
              <p:tags r:id="rId27"/>
            </p:custDataLst>
          </p:nvPr>
        </p:nvSpPr>
        <p:spPr>
          <a:xfrm>
            <a:off x="6316980" y="3996690"/>
            <a:ext cx="456565" cy="45656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3" name="图片 32" descr="32313538333935363b32313538333935303bb1cabcc7b1be"/>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6401435" y="4080510"/>
            <a:ext cx="288290" cy="288290"/>
          </a:xfrm>
          <a:prstGeom prst="rect">
            <a:avLst/>
          </a:prstGeom>
        </p:spPr>
      </p:pic>
      <p:sp>
        <p:nvSpPr>
          <p:cNvPr id="17" name="椭圆 16"/>
          <p:cNvSpPr/>
          <p:nvPr>
            <p:custDataLst>
              <p:tags r:id="rId31"/>
            </p:custDataLst>
          </p:nvPr>
        </p:nvSpPr>
        <p:spPr>
          <a:xfrm>
            <a:off x="6216650" y="5546725"/>
            <a:ext cx="658495" cy="658495"/>
          </a:xfrm>
          <a:prstGeom prst="ellipse">
            <a:avLst/>
          </a:prstGeom>
          <a:solidFill>
            <a:srgbClr val="EC5F74">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8" name="椭圆 17"/>
          <p:cNvSpPr/>
          <p:nvPr>
            <p:custDataLst>
              <p:tags r:id="rId32"/>
            </p:custDataLst>
          </p:nvPr>
        </p:nvSpPr>
        <p:spPr>
          <a:xfrm>
            <a:off x="6265545" y="5595620"/>
            <a:ext cx="560705" cy="560705"/>
          </a:xfrm>
          <a:prstGeom prst="ellipse">
            <a:avLst/>
          </a:prstGeom>
          <a:solidFill>
            <a:srgbClr val="EC5F74">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5" name="椭圆 24"/>
          <p:cNvSpPr/>
          <p:nvPr>
            <p:custDataLst>
              <p:tags r:id="rId33"/>
            </p:custDataLst>
          </p:nvPr>
        </p:nvSpPr>
        <p:spPr>
          <a:xfrm>
            <a:off x="6317615" y="5647690"/>
            <a:ext cx="456565" cy="456565"/>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4" name="图片 33" descr="32313538333935363b32313538333935323bd3cabcfe"/>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6402070" y="5731510"/>
            <a:ext cx="288290" cy="288290"/>
          </a:xfrm>
          <a:prstGeom prst="rect">
            <a:avLst/>
          </a:prstGeom>
        </p:spPr>
      </p:pic>
      <p:sp>
        <p:nvSpPr>
          <p:cNvPr id="36" name="圆角矩形 35"/>
          <p:cNvSpPr/>
          <p:nvPr>
            <p:custDataLst>
              <p:tags r:id="rId37"/>
            </p:custDataLst>
          </p:nvPr>
        </p:nvSpPr>
        <p:spPr>
          <a:xfrm>
            <a:off x="1530985" y="1797050"/>
            <a:ext cx="4221480" cy="1459230"/>
          </a:xfrm>
          <a:prstGeom prst="roundRect">
            <a:avLst/>
          </a:prstGeom>
          <a:solidFill>
            <a:srgbClr val="FFFFFF"/>
          </a:solidFill>
          <a:ln>
            <a:gradFill>
              <a:gsLst>
                <a:gs pos="59000">
                  <a:srgbClr val="6096E6">
                    <a:lumMod val="5000"/>
                    <a:lumOff val="95000"/>
                  </a:srgbClr>
                </a:gs>
                <a:gs pos="0">
                  <a:srgbClr val="6096E6">
                    <a:lumMod val="40000"/>
                    <a:lumOff val="60000"/>
                  </a:srgbClr>
                </a:gs>
                <a:gs pos="100000">
                  <a:srgbClr val="6096E6">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37" name="圆角矩形 36"/>
          <p:cNvSpPr/>
          <p:nvPr>
            <p:custDataLst>
              <p:tags r:id="rId38"/>
            </p:custDataLst>
          </p:nvPr>
        </p:nvSpPr>
        <p:spPr>
          <a:xfrm>
            <a:off x="1530985" y="3495040"/>
            <a:ext cx="4221480" cy="1459230"/>
          </a:xfrm>
          <a:prstGeom prst="roundRect">
            <a:avLst/>
          </a:prstGeom>
          <a:solidFill>
            <a:srgbClr val="FFFFFF"/>
          </a:solidFill>
          <a:ln>
            <a:gradFill>
              <a:gsLst>
                <a:gs pos="59000">
                  <a:srgbClr val="6096E6">
                    <a:lumMod val="5000"/>
                    <a:lumOff val="95000"/>
                  </a:srgbClr>
                </a:gs>
                <a:gs pos="0">
                  <a:srgbClr val="58B6E5">
                    <a:lumMod val="40000"/>
                    <a:lumOff val="60000"/>
                  </a:srgbClr>
                </a:gs>
                <a:gs pos="100000">
                  <a:srgbClr val="58B6E5">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0" name="圆角矩形 39"/>
          <p:cNvSpPr/>
          <p:nvPr>
            <p:custDataLst>
              <p:tags r:id="rId39"/>
            </p:custDataLst>
          </p:nvPr>
        </p:nvSpPr>
        <p:spPr>
          <a:xfrm>
            <a:off x="1530985" y="5146040"/>
            <a:ext cx="4221480" cy="1459230"/>
          </a:xfrm>
          <a:prstGeom prst="roundRect">
            <a:avLst/>
          </a:prstGeom>
          <a:solidFill>
            <a:srgbClr val="FFFFFF"/>
          </a:solidFill>
          <a:ln>
            <a:gradFill>
              <a:gsLst>
                <a:gs pos="59000">
                  <a:srgbClr val="6096E6">
                    <a:lumMod val="5000"/>
                    <a:lumOff val="95000"/>
                  </a:srgbClr>
                </a:gs>
                <a:gs pos="0">
                  <a:srgbClr val="56CA95">
                    <a:lumMod val="40000"/>
                    <a:lumOff val="60000"/>
                  </a:srgbClr>
                </a:gs>
                <a:gs pos="100000">
                  <a:srgbClr val="56CA95">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8" name="圆角矩形 57"/>
          <p:cNvSpPr/>
          <p:nvPr>
            <p:custDataLst>
              <p:tags r:id="rId40"/>
            </p:custDataLst>
          </p:nvPr>
        </p:nvSpPr>
        <p:spPr>
          <a:xfrm>
            <a:off x="7339330" y="1797050"/>
            <a:ext cx="4221480" cy="1459230"/>
          </a:xfrm>
          <a:prstGeom prst="roundRect">
            <a:avLst/>
          </a:prstGeom>
          <a:solidFill>
            <a:srgbClr val="FFFFFF"/>
          </a:solidFill>
          <a:ln>
            <a:gradFill>
              <a:gsLst>
                <a:gs pos="59000">
                  <a:srgbClr val="6096E6">
                    <a:lumMod val="5000"/>
                    <a:lumOff val="95000"/>
                  </a:srgbClr>
                </a:gs>
                <a:gs pos="0">
                  <a:srgbClr val="FFBA55">
                    <a:lumMod val="40000"/>
                    <a:lumOff val="60000"/>
                  </a:srgbClr>
                </a:gs>
                <a:gs pos="100000">
                  <a:srgbClr val="FFBA55">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61" name="圆角矩形 60"/>
          <p:cNvSpPr/>
          <p:nvPr>
            <p:custDataLst>
              <p:tags r:id="rId41"/>
            </p:custDataLst>
          </p:nvPr>
        </p:nvSpPr>
        <p:spPr>
          <a:xfrm>
            <a:off x="7339330" y="3495040"/>
            <a:ext cx="4221480" cy="1459230"/>
          </a:xfrm>
          <a:prstGeom prst="roundRect">
            <a:avLst/>
          </a:prstGeom>
          <a:solidFill>
            <a:srgbClr val="FFFFFF"/>
          </a:solidFill>
          <a:ln>
            <a:gradFill>
              <a:gsLst>
                <a:gs pos="59000">
                  <a:srgbClr val="6096E6">
                    <a:lumMod val="5000"/>
                    <a:lumOff val="95000"/>
                  </a:srgbClr>
                </a:gs>
                <a:gs pos="0">
                  <a:srgbClr val="F18870">
                    <a:lumMod val="40000"/>
                    <a:lumOff val="60000"/>
                  </a:srgbClr>
                </a:gs>
                <a:gs pos="100000">
                  <a:srgbClr val="F18870">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64" name="圆角矩形 63"/>
          <p:cNvSpPr/>
          <p:nvPr>
            <p:custDataLst>
              <p:tags r:id="rId42"/>
            </p:custDataLst>
          </p:nvPr>
        </p:nvSpPr>
        <p:spPr>
          <a:xfrm>
            <a:off x="7339330" y="5146040"/>
            <a:ext cx="4221480" cy="1459230"/>
          </a:xfrm>
          <a:prstGeom prst="roundRect">
            <a:avLst/>
          </a:prstGeom>
          <a:solidFill>
            <a:srgbClr val="FFFFFF"/>
          </a:solidFill>
          <a:ln>
            <a:gradFill>
              <a:gsLst>
                <a:gs pos="59000">
                  <a:srgbClr val="6096E6">
                    <a:lumMod val="5000"/>
                    <a:lumOff val="95000"/>
                  </a:srgbClr>
                </a:gs>
                <a:gs pos="0">
                  <a:srgbClr val="EC5F74">
                    <a:lumMod val="40000"/>
                    <a:lumOff val="60000"/>
                  </a:srgbClr>
                </a:gs>
                <a:gs pos="100000">
                  <a:srgbClr val="EC5F74">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3" name="燕尾形 42"/>
          <p:cNvSpPr/>
          <p:nvPr>
            <p:custDataLst>
              <p:tags r:id="rId43"/>
            </p:custDataLst>
          </p:nvPr>
        </p:nvSpPr>
        <p:spPr>
          <a:xfrm>
            <a:off x="1530985" y="5027930"/>
            <a:ext cx="1149985" cy="210820"/>
          </a:xfrm>
          <a:prstGeom prst="chevron">
            <a:avLst/>
          </a:prstGeom>
          <a:gradFill rotWithShape="0">
            <a:gsLst>
              <a:gs pos="0">
                <a:srgbClr val="56CA95">
                  <a:lumMod val="20000"/>
                  <a:lumOff val="80000"/>
                </a:srgbClr>
              </a:gs>
              <a:gs pos="100000">
                <a:srgbClr val="56CA95"/>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4" name="燕尾形 43"/>
          <p:cNvSpPr/>
          <p:nvPr>
            <p:custDataLst>
              <p:tags r:id="rId44"/>
            </p:custDataLst>
          </p:nvPr>
        </p:nvSpPr>
        <p:spPr>
          <a:xfrm>
            <a:off x="1530985" y="3376930"/>
            <a:ext cx="1149985" cy="210820"/>
          </a:xfrm>
          <a:prstGeom prst="chevron">
            <a:avLst/>
          </a:prstGeom>
          <a:gradFill rotWithShape="0">
            <a:gsLst>
              <a:gs pos="0">
                <a:srgbClr val="58B6E5">
                  <a:lumMod val="20000"/>
                  <a:lumOff val="80000"/>
                </a:srgbClr>
              </a:gs>
              <a:gs pos="100000">
                <a:srgbClr val="58B6E5"/>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5" name="燕尾形 44"/>
          <p:cNvSpPr/>
          <p:nvPr>
            <p:custDataLst>
              <p:tags r:id="rId45"/>
            </p:custDataLst>
          </p:nvPr>
        </p:nvSpPr>
        <p:spPr>
          <a:xfrm>
            <a:off x="1530985" y="1678940"/>
            <a:ext cx="1149985" cy="210820"/>
          </a:xfrm>
          <a:prstGeom prst="chevron">
            <a:avLst/>
          </a:prstGeom>
          <a:gradFill rotWithShape="0">
            <a:gsLst>
              <a:gs pos="0">
                <a:srgbClr val="6096E6">
                  <a:lumMod val="20000"/>
                  <a:lumOff val="80000"/>
                </a:srgbClr>
              </a:gs>
              <a:gs pos="100000">
                <a:srgbClr val="6096E6"/>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6" name="燕尾形 45"/>
          <p:cNvSpPr/>
          <p:nvPr>
            <p:custDataLst>
              <p:tags r:id="rId46"/>
            </p:custDataLst>
          </p:nvPr>
        </p:nvSpPr>
        <p:spPr>
          <a:xfrm>
            <a:off x="7339330" y="1678940"/>
            <a:ext cx="1149985" cy="210820"/>
          </a:xfrm>
          <a:prstGeom prst="chevron">
            <a:avLst/>
          </a:prstGeom>
          <a:gradFill rotWithShape="0">
            <a:gsLst>
              <a:gs pos="0">
                <a:srgbClr val="FFBA55">
                  <a:lumMod val="20000"/>
                  <a:lumOff val="80000"/>
                </a:srgbClr>
              </a:gs>
              <a:gs pos="100000">
                <a:srgbClr val="FFBA55"/>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7" name="燕尾形 46"/>
          <p:cNvSpPr/>
          <p:nvPr>
            <p:custDataLst>
              <p:tags r:id="rId47"/>
            </p:custDataLst>
          </p:nvPr>
        </p:nvSpPr>
        <p:spPr>
          <a:xfrm>
            <a:off x="7339330" y="3376930"/>
            <a:ext cx="1149985" cy="210820"/>
          </a:xfrm>
          <a:prstGeom prst="chevron">
            <a:avLst/>
          </a:prstGeom>
          <a:gradFill rotWithShape="0">
            <a:gsLst>
              <a:gs pos="0">
                <a:srgbClr val="F18870">
                  <a:lumMod val="20000"/>
                  <a:lumOff val="80000"/>
                </a:srgbClr>
              </a:gs>
              <a:gs pos="100000">
                <a:srgbClr val="F18870"/>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0" name="燕尾形 49"/>
          <p:cNvSpPr/>
          <p:nvPr>
            <p:custDataLst>
              <p:tags r:id="rId48"/>
            </p:custDataLst>
          </p:nvPr>
        </p:nvSpPr>
        <p:spPr>
          <a:xfrm>
            <a:off x="7339330" y="5027930"/>
            <a:ext cx="1149985" cy="210820"/>
          </a:xfrm>
          <a:prstGeom prst="chevron">
            <a:avLst/>
          </a:prstGeom>
          <a:gradFill rotWithShape="0">
            <a:gsLst>
              <a:gs pos="0">
                <a:srgbClr val="EC5F74">
                  <a:lumMod val="20000"/>
                  <a:lumOff val="80000"/>
                </a:srgbClr>
              </a:gs>
              <a:gs pos="100000">
                <a:srgbClr val="EC5F74"/>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70" name="文本框 169"/>
          <p:cNvSpPr txBox="1"/>
          <p:nvPr>
            <p:custDataLst>
              <p:tags r:id="rId49"/>
            </p:custDataLst>
          </p:nvPr>
        </p:nvSpPr>
        <p:spPr>
          <a:xfrm>
            <a:off x="1673860" y="3717925"/>
            <a:ext cx="1829435" cy="254635"/>
          </a:xfrm>
          <a:prstGeom prst="rect">
            <a:avLst/>
          </a:prstGeom>
          <a:noFill/>
        </p:spPr>
        <p:txBody>
          <a:bodyPr wrap="square" bIns="0" rtlCol="0"/>
          <a:p>
            <a:r>
              <a:rPr lang="zh-CN" altLang="en-US" spc="300">
                <a:solidFill>
                  <a:srgbClr val="58B6E5"/>
                </a:solidFill>
                <a:uFillTx/>
                <a:latin typeface="微软雅黑" charset="0"/>
                <a:ea typeface="微软雅黑" charset="0"/>
              </a:rPr>
              <a:t>人机交互设备</a:t>
            </a:r>
            <a:endParaRPr lang="zh-CN" altLang="en-US" spc="300">
              <a:solidFill>
                <a:srgbClr val="58B6E5"/>
              </a:solidFill>
              <a:uFillTx/>
              <a:latin typeface="微软雅黑" charset="0"/>
              <a:ea typeface="微软雅黑" charset="0"/>
            </a:endParaRPr>
          </a:p>
        </p:txBody>
      </p:sp>
      <p:sp>
        <p:nvSpPr>
          <p:cNvPr id="171" name="文本框 170"/>
          <p:cNvSpPr txBox="1"/>
          <p:nvPr>
            <p:custDataLst>
              <p:tags r:id="rId50"/>
            </p:custDataLst>
          </p:nvPr>
        </p:nvSpPr>
        <p:spPr>
          <a:xfrm>
            <a:off x="1673860" y="4019550"/>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例如工业级智能手机、平板电脑、触摸屏等可以记录员工操作、生产过程和设备状态等数据。</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35" name="文本框 34"/>
          <p:cNvSpPr txBox="1"/>
          <p:nvPr>
            <p:custDataLst>
              <p:tags r:id="rId51"/>
            </p:custDataLst>
          </p:nvPr>
        </p:nvSpPr>
        <p:spPr>
          <a:xfrm>
            <a:off x="1673860" y="5344795"/>
            <a:ext cx="1829435" cy="254635"/>
          </a:xfrm>
          <a:prstGeom prst="rect">
            <a:avLst/>
          </a:prstGeom>
          <a:noFill/>
        </p:spPr>
        <p:txBody>
          <a:bodyPr wrap="square" bIns="0" rtlCol="0"/>
          <a:p>
            <a:r>
              <a:rPr lang="zh-CN" altLang="en-US" spc="300">
                <a:solidFill>
                  <a:srgbClr val="56CA95"/>
                </a:solidFill>
                <a:uFillTx/>
                <a:latin typeface="微软雅黑" charset="0"/>
                <a:ea typeface="微软雅黑" charset="0"/>
              </a:rPr>
              <a:t>网络通信技术</a:t>
            </a:r>
            <a:endParaRPr lang="zh-CN" altLang="en-US" spc="300">
              <a:solidFill>
                <a:srgbClr val="56CA95"/>
              </a:solidFill>
              <a:uFillTx/>
              <a:latin typeface="微软雅黑" charset="0"/>
              <a:ea typeface="微软雅黑" charset="0"/>
            </a:endParaRPr>
          </a:p>
        </p:txBody>
      </p:sp>
      <p:sp>
        <p:nvSpPr>
          <p:cNvPr id="51" name="文本框 50"/>
          <p:cNvSpPr txBox="1"/>
          <p:nvPr>
            <p:custDataLst>
              <p:tags r:id="rId52"/>
            </p:custDataLst>
          </p:nvPr>
        </p:nvSpPr>
        <p:spPr>
          <a:xfrm>
            <a:off x="1673860" y="5646420"/>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通过云计算、物联网等技术实现设备间和系统间的联动和数据交互。</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52" name="文本框 51"/>
          <p:cNvSpPr txBox="1"/>
          <p:nvPr>
            <p:custDataLst>
              <p:tags r:id="rId53"/>
            </p:custDataLst>
          </p:nvPr>
        </p:nvSpPr>
        <p:spPr>
          <a:xfrm>
            <a:off x="1673860" y="2011045"/>
            <a:ext cx="1829435" cy="254635"/>
          </a:xfrm>
          <a:prstGeom prst="rect">
            <a:avLst/>
          </a:prstGeom>
          <a:noFill/>
        </p:spPr>
        <p:txBody>
          <a:bodyPr wrap="square" bIns="0" rtlCol="0"/>
          <a:p>
            <a:r>
              <a:rPr lang="zh-CN" altLang="en-US" spc="300">
                <a:solidFill>
                  <a:srgbClr val="6096E6"/>
                </a:solidFill>
                <a:uFillTx/>
                <a:latin typeface="微软雅黑" charset="0"/>
                <a:ea typeface="微软雅黑" charset="0"/>
              </a:rPr>
              <a:t>传感器采集</a:t>
            </a:r>
            <a:endParaRPr lang="zh-CN" altLang="en-US" spc="300">
              <a:solidFill>
                <a:srgbClr val="6096E6"/>
              </a:solidFill>
              <a:uFillTx/>
              <a:latin typeface="微软雅黑" charset="0"/>
              <a:ea typeface="微软雅黑" charset="0"/>
            </a:endParaRPr>
          </a:p>
        </p:txBody>
      </p:sp>
      <p:sp>
        <p:nvSpPr>
          <p:cNvPr id="53" name="文本框 52"/>
          <p:cNvSpPr txBox="1"/>
          <p:nvPr>
            <p:custDataLst>
              <p:tags r:id="rId54"/>
            </p:custDataLst>
          </p:nvPr>
        </p:nvSpPr>
        <p:spPr>
          <a:xfrm>
            <a:off x="1673860" y="2312670"/>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通过安装传感器在设备或生产线上，实时采集设备或生产线的状态数据，如温度、湿度、压力、振动等。</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54" name="文本框 53"/>
          <p:cNvSpPr txBox="1"/>
          <p:nvPr>
            <p:custDataLst>
              <p:tags r:id="rId55"/>
            </p:custDataLst>
          </p:nvPr>
        </p:nvSpPr>
        <p:spPr>
          <a:xfrm>
            <a:off x="7507605" y="3717925"/>
            <a:ext cx="2874645" cy="323850"/>
          </a:xfrm>
          <a:prstGeom prst="rect">
            <a:avLst/>
          </a:prstGeom>
          <a:noFill/>
        </p:spPr>
        <p:txBody>
          <a:bodyPr wrap="square" bIns="0" rtlCol="0"/>
          <a:p>
            <a:r>
              <a:rPr lang="zh-CN" altLang="en-US" spc="300">
                <a:solidFill>
                  <a:srgbClr val="F18870"/>
                </a:solidFill>
                <a:uFillTx/>
                <a:latin typeface="微软雅黑" charset="0"/>
                <a:ea typeface="微软雅黑" charset="0"/>
              </a:rPr>
              <a:t>数据仓库</a:t>
            </a:r>
            <a:endParaRPr lang="zh-CN" altLang="en-US" spc="300">
              <a:solidFill>
                <a:srgbClr val="F18870"/>
              </a:solidFill>
              <a:uFillTx/>
              <a:latin typeface="微软雅黑" charset="0"/>
              <a:ea typeface="微软雅黑" charset="0"/>
            </a:endParaRPr>
          </a:p>
        </p:txBody>
      </p:sp>
      <p:sp>
        <p:nvSpPr>
          <p:cNvPr id="55" name="文本框 54"/>
          <p:cNvSpPr txBox="1"/>
          <p:nvPr>
            <p:custDataLst>
              <p:tags r:id="rId56"/>
            </p:custDataLst>
          </p:nvPr>
        </p:nvSpPr>
        <p:spPr>
          <a:xfrm>
            <a:off x="7507605" y="4019550"/>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将产品设计到生产过程中采集到的数据存储到数据仓库中，为后续的数据分析和建模提供数据源。</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56" name="文本框 55"/>
          <p:cNvSpPr txBox="1"/>
          <p:nvPr>
            <p:custDataLst>
              <p:tags r:id="rId57"/>
            </p:custDataLst>
          </p:nvPr>
        </p:nvSpPr>
        <p:spPr>
          <a:xfrm>
            <a:off x="7507605" y="5344795"/>
            <a:ext cx="2874645" cy="303530"/>
          </a:xfrm>
          <a:prstGeom prst="rect">
            <a:avLst/>
          </a:prstGeom>
          <a:noFill/>
        </p:spPr>
        <p:txBody>
          <a:bodyPr wrap="square" bIns="0" rtlCol="0"/>
          <a:p>
            <a:r>
              <a:rPr lang="zh-CN" altLang="en-US" spc="300">
                <a:solidFill>
                  <a:srgbClr val="EC5F74"/>
                </a:solidFill>
                <a:uFillTx/>
                <a:latin typeface="微软雅黑" charset="0"/>
                <a:ea typeface="微软雅黑" charset="0"/>
              </a:rPr>
              <a:t>第三方数据采集设备</a:t>
            </a:r>
            <a:endParaRPr lang="zh-CN" altLang="en-US" spc="300">
              <a:solidFill>
                <a:srgbClr val="EC5F74"/>
              </a:solidFill>
              <a:uFillTx/>
              <a:latin typeface="微软雅黑" charset="0"/>
              <a:ea typeface="微软雅黑" charset="0"/>
            </a:endParaRPr>
          </a:p>
        </p:txBody>
      </p:sp>
      <p:sp>
        <p:nvSpPr>
          <p:cNvPr id="57" name="文本框 56"/>
          <p:cNvSpPr txBox="1"/>
          <p:nvPr>
            <p:custDataLst>
              <p:tags r:id="rId58"/>
            </p:custDataLst>
          </p:nvPr>
        </p:nvSpPr>
        <p:spPr>
          <a:xfrm>
            <a:off x="7507605" y="5646420"/>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利用第三方设备，如机器视觉、激光测量等设备采集设备或生产线的状态数据。</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7" name="文本框 66"/>
          <p:cNvSpPr txBox="1"/>
          <p:nvPr>
            <p:custDataLst>
              <p:tags r:id="rId59"/>
            </p:custDataLst>
          </p:nvPr>
        </p:nvSpPr>
        <p:spPr>
          <a:xfrm>
            <a:off x="7507605" y="2011045"/>
            <a:ext cx="1829435" cy="254635"/>
          </a:xfrm>
          <a:prstGeom prst="rect">
            <a:avLst/>
          </a:prstGeom>
          <a:noFill/>
        </p:spPr>
        <p:txBody>
          <a:bodyPr wrap="square" bIns="0" rtlCol="0"/>
          <a:p>
            <a:r>
              <a:rPr lang="zh-CN" altLang="en-US" spc="300">
                <a:solidFill>
                  <a:srgbClr val="FFBA55"/>
                </a:solidFill>
                <a:uFillTx/>
                <a:latin typeface="微软雅黑" charset="0"/>
                <a:ea typeface="微软雅黑" charset="0"/>
              </a:rPr>
              <a:t>自动识别技术</a:t>
            </a:r>
            <a:endParaRPr lang="zh-CN" altLang="en-US" spc="300">
              <a:solidFill>
                <a:srgbClr val="FFBA55"/>
              </a:solidFill>
              <a:uFillTx/>
              <a:latin typeface="微软雅黑" charset="0"/>
              <a:ea typeface="微软雅黑" charset="0"/>
            </a:endParaRPr>
          </a:p>
        </p:txBody>
      </p:sp>
      <p:sp>
        <p:nvSpPr>
          <p:cNvPr id="68" name="文本框 67"/>
          <p:cNvSpPr txBox="1"/>
          <p:nvPr>
            <p:custDataLst>
              <p:tags r:id="rId60"/>
            </p:custDataLst>
          </p:nvPr>
        </p:nvSpPr>
        <p:spPr>
          <a:xfrm>
            <a:off x="7507605" y="2312670"/>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cs typeface="微软雅黑" charset="0"/>
                <a:sym typeface="微软雅黑" panose="020B0503020204020204" pitchFamily="34" charset="-122"/>
              </a:rPr>
              <a:t>利用条形码、二维码、RFID等技术实现对物料、半成品、成品等的追踪和管理，同时也可以采集物料的进出库、移动等数据。</a:t>
            </a:r>
            <a:endParaRPr lang="zh-CN" altLang="en-US" sz="1200" spc="150">
              <a:solidFill>
                <a:srgbClr val="000000">
                  <a:lumMod val="75000"/>
                  <a:lumOff val="25000"/>
                </a:srgbClr>
              </a:solidFill>
              <a:uFillTx/>
              <a:latin typeface="微软雅黑" charset="0"/>
              <a:ea typeface="微软雅黑" charset="0"/>
              <a:cs typeface="微软雅黑" charset="0"/>
              <a:sym typeface="微软雅黑" panose="020B0503020204020204" pitchFamily="34" charset="-122"/>
            </a:endParaRPr>
          </a:p>
        </p:txBody>
      </p:sp>
      <p:sp>
        <p:nvSpPr>
          <p:cNvPr id="26" name="文本框 25"/>
          <p:cNvSpPr txBox="1"/>
          <p:nvPr/>
        </p:nvSpPr>
        <p:spPr>
          <a:xfrm>
            <a:off x="691515" y="1134745"/>
            <a:ext cx="10692130" cy="368300"/>
          </a:xfrm>
          <a:prstGeom prst="rect">
            <a:avLst/>
          </a:prstGeom>
          <a:noFill/>
        </p:spPr>
        <p:txBody>
          <a:bodyPr wrap="square" rtlCol="0">
            <a:spAutoFit/>
          </a:bodyPr>
          <a:p>
            <a:r>
              <a:rPr lang="zh-CN" altLang="en-US">
                <a:latin typeface="微软雅黑" charset="0"/>
                <a:ea typeface="微软雅黑" charset="0"/>
                <a:sym typeface="+mn-ea"/>
              </a:rPr>
              <a:t>将传统工厂升级为智能工厂需要实现数据采集，以下是一些常用的数据采集方法：</a:t>
            </a:r>
            <a:endParaRPr lang="zh-CN" altLang="en-US">
              <a:latin typeface="微软雅黑" charset="0"/>
              <a:ea typeface="微软雅黑"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13" name="文本框 12"/>
          <p:cNvSpPr txBox="1"/>
          <p:nvPr/>
        </p:nvSpPr>
        <p:spPr>
          <a:xfrm>
            <a:off x="591820" y="478155"/>
            <a:ext cx="373697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如何开始</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生产流程优化</a:t>
            </a:r>
            <a:endParaRPr lang="zh-CN" altLang="en-US" sz="2600" dirty="0" smtClean="0">
              <a:solidFill>
                <a:srgbClr val="2E75B6"/>
              </a:solidFill>
              <a:latin typeface="微软雅黑" charset="0"/>
              <a:ea typeface="微软雅黑" charset="0"/>
              <a:cs typeface="微软雅黑" charset="0"/>
              <a:sym typeface="+mn-lt"/>
            </a:endParaRPr>
          </a:p>
        </p:txBody>
      </p:sp>
      <p:sp>
        <p:nvSpPr>
          <p:cNvPr id="26" name="文本框 25"/>
          <p:cNvSpPr txBox="1"/>
          <p:nvPr/>
        </p:nvSpPr>
        <p:spPr>
          <a:xfrm>
            <a:off x="591820" y="1083310"/>
            <a:ext cx="10692130" cy="368300"/>
          </a:xfrm>
          <a:prstGeom prst="rect">
            <a:avLst/>
          </a:prstGeom>
          <a:noFill/>
        </p:spPr>
        <p:txBody>
          <a:bodyPr wrap="square" rtlCol="0">
            <a:spAutoFit/>
          </a:bodyPr>
          <a:p>
            <a:r>
              <a:rPr lang="zh-CN" altLang="en-US">
                <a:latin typeface="微软雅黑" charset="0"/>
                <a:ea typeface="微软雅黑" charset="0"/>
                <a:sym typeface="+mn-ea"/>
              </a:rPr>
              <a:t>传统工厂升级为智能工厂，要进行生产流程优化，可以采取以下步骤：</a:t>
            </a:r>
            <a:endParaRPr lang="zh-CN" altLang="en-US">
              <a:latin typeface="微软雅黑" charset="0"/>
              <a:ea typeface="微软雅黑" charset="0"/>
              <a:sym typeface="+mn-ea"/>
            </a:endParaRPr>
          </a:p>
        </p:txBody>
      </p:sp>
      <p:sp>
        <p:nvSpPr>
          <p:cNvPr id="142" name="椭圆 141"/>
          <p:cNvSpPr/>
          <p:nvPr>
            <p:custDataLst>
              <p:tags r:id="rId1"/>
            </p:custDataLst>
          </p:nvPr>
        </p:nvSpPr>
        <p:spPr>
          <a:xfrm>
            <a:off x="673735" y="2042795"/>
            <a:ext cx="658495" cy="658495"/>
          </a:xfrm>
          <a:prstGeom prst="ellipse">
            <a:avLst/>
          </a:prstGeom>
          <a:solidFill>
            <a:srgbClr val="6096E6">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3" name="椭圆 142"/>
          <p:cNvSpPr/>
          <p:nvPr>
            <p:custDataLst>
              <p:tags r:id="rId2"/>
            </p:custDataLst>
          </p:nvPr>
        </p:nvSpPr>
        <p:spPr>
          <a:xfrm>
            <a:off x="722630" y="2091690"/>
            <a:ext cx="560705" cy="560705"/>
          </a:xfrm>
          <a:prstGeom prst="ellipse">
            <a:avLst/>
          </a:prstGeom>
          <a:solidFill>
            <a:srgbClr val="6096E6">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4" name="椭圆 143"/>
          <p:cNvSpPr/>
          <p:nvPr>
            <p:custDataLst>
              <p:tags r:id="rId3"/>
            </p:custDataLst>
          </p:nvPr>
        </p:nvSpPr>
        <p:spPr>
          <a:xfrm>
            <a:off x="774700" y="2143760"/>
            <a:ext cx="456565" cy="456565"/>
          </a:xfrm>
          <a:prstGeom prst="ellipse">
            <a:avLst/>
          </a:prstGeom>
          <a:solidFill>
            <a:srgbClr val="6096E6"/>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145" name="图片 144" descr="32313538333935363b32313538333933373bcae9bcae"/>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841375" y="2211070"/>
            <a:ext cx="323850" cy="323850"/>
          </a:xfrm>
          <a:prstGeom prst="rect">
            <a:avLst/>
          </a:prstGeom>
        </p:spPr>
      </p:pic>
      <p:sp>
        <p:nvSpPr>
          <p:cNvPr id="150" name="椭圆 149"/>
          <p:cNvSpPr/>
          <p:nvPr>
            <p:custDataLst>
              <p:tags r:id="rId7"/>
            </p:custDataLst>
          </p:nvPr>
        </p:nvSpPr>
        <p:spPr>
          <a:xfrm>
            <a:off x="673100" y="3740785"/>
            <a:ext cx="658495" cy="658495"/>
          </a:xfrm>
          <a:prstGeom prst="ellipse">
            <a:avLst/>
          </a:prstGeom>
          <a:solidFill>
            <a:srgbClr val="58B6E5">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51" name="椭圆 150"/>
          <p:cNvSpPr/>
          <p:nvPr>
            <p:custDataLst>
              <p:tags r:id="rId8"/>
            </p:custDataLst>
          </p:nvPr>
        </p:nvSpPr>
        <p:spPr>
          <a:xfrm>
            <a:off x="721995" y="3789680"/>
            <a:ext cx="560705" cy="560705"/>
          </a:xfrm>
          <a:prstGeom prst="ellipse">
            <a:avLst/>
          </a:prstGeom>
          <a:solidFill>
            <a:srgbClr val="58B6E5">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52" name="椭圆 151"/>
          <p:cNvSpPr/>
          <p:nvPr>
            <p:custDataLst>
              <p:tags r:id="rId9"/>
            </p:custDataLst>
          </p:nvPr>
        </p:nvSpPr>
        <p:spPr>
          <a:xfrm>
            <a:off x="774065" y="3841115"/>
            <a:ext cx="456565" cy="456565"/>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153" name="图片 152" descr="32313538333935363b32313538333935333bbfceb1ed"/>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858520" y="3925570"/>
            <a:ext cx="288290" cy="288290"/>
          </a:xfrm>
          <a:prstGeom prst="rect">
            <a:avLst/>
          </a:prstGeom>
        </p:spPr>
      </p:pic>
      <p:sp>
        <p:nvSpPr>
          <p:cNvPr id="154" name="椭圆 153"/>
          <p:cNvSpPr/>
          <p:nvPr>
            <p:custDataLst>
              <p:tags r:id="rId13"/>
            </p:custDataLst>
          </p:nvPr>
        </p:nvSpPr>
        <p:spPr>
          <a:xfrm>
            <a:off x="673735" y="5391785"/>
            <a:ext cx="658495" cy="658495"/>
          </a:xfrm>
          <a:prstGeom prst="ellipse">
            <a:avLst/>
          </a:prstGeom>
          <a:solidFill>
            <a:srgbClr val="56CA95">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55" name="椭圆 154"/>
          <p:cNvSpPr/>
          <p:nvPr>
            <p:custDataLst>
              <p:tags r:id="rId14"/>
            </p:custDataLst>
          </p:nvPr>
        </p:nvSpPr>
        <p:spPr>
          <a:xfrm>
            <a:off x="722630" y="5440680"/>
            <a:ext cx="560705" cy="560705"/>
          </a:xfrm>
          <a:prstGeom prst="ellipse">
            <a:avLst/>
          </a:prstGeom>
          <a:solidFill>
            <a:srgbClr val="56CA95">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56" name="椭圆 155"/>
          <p:cNvSpPr/>
          <p:nvPr>
            <p:custDataLst>
              <p:tags r:id="rId15"/>
            </p:custDataLst>
          </p:nvPr>
        </p:nvSpPr>
        <p:spPr>
          <a:xfrm>
            <a:off x="774700" y="5492750"/>
            <a:ext cx="456565" cy="456565"/>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157" name="图片 156" descr="32313538333935363b32313538333933383bcae9bcdc"/>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859155" y="5576570"/>
            <a:ext cx="288290" cy="288290"/>
          </a:xfrm>
          <a:prstGeom prst="rect">
            <a:avLst/>
          </a:prstGeom>
        </p:spPr>
      </p:pic>
      <p:sp>
        <p:nvSpPr>
          <p:cNvPr id="166" name="圆角矩形 165"/>
          <p:cNvSpPr/>
          <p:nvPr>
            <p:custDataLst>
              <p:tags r:id="rId19"/>
            </p:custDataLst>
          </p:nvPr>
        </p:nvSpPr>
        <p:spPr>
          <a:xfrm>
            <a:off x="1572260" y="1647190"/>
            <a:ext cx="4221480" cy="1449070"/>
          </a:xfrm>
          <a:prstGeom prst="roundRect">
            <a:avLst/>
          </a:prstGeom>
          <a:solidFill>
            <a:srgbClr val="FFFFFF"/>
          </a:solidFill>
          <a:ln>
            <a:gradFill>
              <a:gsLst>
                <a:gs pos="59000">
                  <a:srgbClr val="6096E6">
                    <a:lumMod val="5000"/>
                    <a:lumOff val="95000"/>
                  </a:srgbClr>
                </a:gs>
                <a:gs pos="0">
                  <a:srgbClr val="6096E6">
                    <a:lumMod val="40000"/>
                    <a:lumOff val="60000"/>
                  </a:srgbClr>
                </a:gs>
                <a:gs pos="100000">
                  <a:srgbClr val="6096E6">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69" name="圆角矩形 168"/>
          <p:cNvSpPr/>
          <p:nvPr>
            <p:custDataLst>
              <p:tags r:id="rId20"/>
            </p:custDataLst>
          </p:nvPr>
        </p:nvSpPr>
        <p:spPr>
          <a:xfrm>
            <a:off x="1572260" y="3345180"/>
            <a:ext cx="4221480" cy="1449070"/>
          </a:xfrm>
          <a:prstGeom prst="roundRect">
            <a:avLst/>
          </a:prstGeom>
          <a:solidFill>
            <a:srgbClr val="FFFFFF"/>
          </a:solidFill>
          <a:ln>
            <a:gradFill>
              <a:gsLst>
                <a:gs pos="59000">
                  <a:srgbClr val="6096E6">
                    <a:lumMod val="5000"/>
                    <a:lumOff val="95000"/>
                  </a:srgbClr>
                </a:gs>
                <a:gs pos="0">
                  <a:srgbClr val="58B6E5">
                    <a:lumMod val="40000"/>
                    <a:lumOff val="60000"/>
                  </a:srgbClr>
                </a:gs>
                <a:gs pos="100000">
                  <a:srgbClr val="58B6E5">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 name="文本框 3"/>
          <p:cNvSpPr txBox="1"/>
          <p:nvPr>
            <p:custDataLst>
              <p:tags r:id="rId21"/>
            </p:custDataLst>
          </p:nvPr>
        </p:nvSpPr>
        <p:spPr>
          <a:xfrm>
            <a:off x="1740535" y="3592830"/>
            <a:ext cx="1829435" cy="254635"/>
          </a:xfrm>
          <a:prstGeom prst="rect">
            <a:avLst/>
          </a:prstGeom>
          <a:noFill/>
        </p:spPr>
        <p:txBody>
          <a:bodyPr wrap="square" bIns="0" rtlCol="0"/>
          <a:p>
            <a:r>
              <a:rPr lang="zh-CN" altLang="en-US" spc="300">
                <a:solidFill>
                  <a:srgbClr val="58B6E5"/>
                </a:solidFill>
                <a:uFillTx/>
                <a:latin typeface="微软雅黑" charset="0"/>
                <a:ea typeface="微软雅黑" charset="0"/>
              </a:rPr>
              <a:t>分析现状</a:t>
            </a:r>
            <a:endParaRPr lang="zh-CN" altLang="en-US" spc="300">
              <a:solidFill>
                <a:srgbClr val="58B6E5"/>
              </a:solidFill>
              <a:uFillTx/>
              <a:latin typeface="微软雅黑" charset="0"/>
              <a:ea typeface="微软雅黑" charset="0"/>
            </a:endParaRPr>
          </a:p>
        </p:txBody>
      </p:sp>
      <p:sp>
        <p:nvSpPr>
          <p:cNvPr id="5" name="文本框 4"/>
          <p:cNvSpPr txBox="1"/>
          <p:nvPr>
            <p:custDataLst>
              <p:tags r:id="rId22"/>
            </p:custDataLst>
          </p:nvPr>
        </p:nvSpPr>
        <p:spPr>
          <a:xfrm>
            <a:off x="1740535" y="3894455"/>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对生产过程进行详细的调研和分析，收集数据并建立生产线模型，以便更好地了解流程中的瓶颈和问题，确定优化的重点。</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172" name="圆角矩形 171"/>
          <p:cNvSpPr/>
          <p:nvPr>
            <p:custDataLst>
              <p:tags r:id="rId23"/>
            </p:custDataLst>
          </p:nvPr>
        </p:nvSpPr>
        <p:spPr>
          <a:xfrm>
            <a:off x="1572260" y="4996180"/>
            <a:ext cx="4221480" cy="1449070"/>
          </a:xfrm>
          <a:prstGeom prst="roundRect">
            <a:avLst/>
          </a:prstGeom>
          <a:solidFill>
            <a:srgbClr val="FFFFFF"/>
          </a:solidFill>
          <a:ln>
            <a:gradFill>
              <a:gsLst>
                <a:gs pos="59000">
                  <a:srgbClr val="6096E6">
                    <a:lumMod val="5000"/>
                    <a:lumOff val="95000"/>
                  </a:srgbClr>
                </a:gs>
                <a:gs pos="0">
                  <a:srgbClr val="56CA95">
                    <a:lumMod val="40000"/>
                    <a:lumOff val="60000"/>
                  </a:srgbClr>
                </a:gs>
                <a:gs pos="100000">
                  <a:srgbClr val="56CA95">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84" name="燕尾形 183"/>
          <p:cNvSpPr/>
          <p:nvPr>
            <p:custDataLst>
              <p:tags r:id="rId24"/>
            </p:custDataLst>
          </p:nvPr>
        </p:nvSpPr>
        <p:spPr>
          <a:xfrm>
            <a:off x="1572260" y="4886960"/>
            <a:ext cx="1149985" cy="210820"/>
          </a:xfrm>
          <a:prstGeom prst="chevron">
            <a:avLst/>
          </a:prstGeom>
          <a:gradFill rotWithShape="0">
            <a:gsLst>
              <a:gs pos="0">
                <a:srgbClr val="56CA95">
                  <a:lumMod val="20000"/>
                  <a:lumOff val="80000"/>
                </a:srgbClr>
              </a:gs>
              <a:gs pos="100000">
                <a:srgbClr val="56CA95"/>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85" name="燕尾形 184"/>
          <p:cNvSpPr/>
          <p:nvPr>
            <p:custDataLst>
              <p:tags r:id="rId25"/>
            </p:custDataLst>
          </p:nvPr>
        </p:nvSpPr>
        <p:spPr>
          <a:xfrm>
            <a:off x="1572260" y="3235960"/>
            <a:ext cx="1149985" cy="210820"/>
          </a:xfrm>
          <a:prstGeom prst="chevron">
            <a:avLst/>
          </a:prstGeom>
          <a:gradFill rotWithShape="0">
            <a:gsLst>
              <a:gs pos="0">
                <a:srgbClr val="58B6E5">
                  <a:lumMod val="20000"/>
                  <a:lumOff val="80000"/>
                </a:srgbClr>
              </a:gs>
              <a:gs pos="100000">
                <a:srgbClr val="58B6E5"/>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86" name="燕尾形 185"/>
          <p:cNvSpPr/>
          <p:nvPr>
            <p:custDataLst>
              <p:tags r:id="rId26"/>
            </p:custDataLst>
          </p:nvPr>
        </p:nvSpPr>
        <p:spPr>
          <a:xfrm>
            <a:off x="1572260" y="1537970"/>
            <a:ext cx="1149985" cy="210820"/>
          </a:xfrm>
          <a:prstGeom prst="chevron">
            <a:avLst/>
          </a:prstGeom>
          <a:gradFill rotWithShape="0">
            <a:gsLst>
              <a:gs pos="0">
                <a:srgbClr val="6096E6">
                  <a:lumMod val="20000"/>
                  <a:lumOff val="80000"/>
                </a:srgbClr>
              </a:gs>
              <a:gs pos="100000">
                <a:srgbClr val="6096E6"/>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6" name="椭圆 145"/>
          <p:cNvSpPr/>
          <p:nvPr>
            <p:custDataLst>
              <p:tags r:id="rId27"/>
            </p:custDataLst>
          </p:nvPr>
        </p:nvSpPr>
        <p:spPr>
          <a:xfrm>
            <a:off x="6174740" y="2600325"/>
            <a:ext cx="658495" cy="658495"/>
          </a:xfrm>
          <a:prstGeom prst="ellipse">
            <a:avLst/>
          </a:prstGeom>
          <a:solidFill>
            <a:srgbClr val="FFBA55">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7" name="椭圆 146"/>
          <p:cNvSpPr/>
          <p:nvPr>
            <p:custDataLst>
              <p:tags r:id="rId28"/>
            </p:custDataLst>
          </p:nvPr>
        </p:nvSpPr>
        <p:spPr>
          <a:xfrm>
            <a:off x="6223635" y="2649220"/>
            <a:ext cx="560705" cy="560705"/>
          </a:xfrm>
          <a:prstGeom prst="ellipse">
            <a:avLst/>
          </a:prstGeom>
          <a:solidFill>
            <a:srgbClr val="FFBA55">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8" name="椭圆 147"/>
          <p:cNvSpPr/>
          <p:nvPr>
            <p:custDataLst>
              <p:tags r:id="rId29"/>
            </p:custDataLst>
          </p:nvPr>
        </p:nvSpPr>
        <p:spPr>
          <a:xfrm>
            <a:off x="6275705" y="2701290"/>
            <a:ext cx="456565" cy="456565"/>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149" name="图片 148" descr="32313538333935363b32313538333935343bbadab0e5"/>
          <p:cNvPicPr>
            <a:picLocks noChangeAspect="1"/>
          </p:cNvPicPr>
          <p:nvPr>
            <p:custDataLst>
              <p:tags r:id="rId30"/>
            </p:custDataLst>
          </p:nvPr>
        </p:nvPicPr>
        <p:blipFill>
          <a:blip r:embed="rId31">
            <a:extLst>
              <a:ext uri="{96DAC541-7B7A-43D3-8B79-37D633B846F1}">
                <asvg:svgBlip xmlns:asvg="http://schemas.microsoft.com/office/drawing/2016/SVG/main" r:embed="rId32"/>
              </a:ext>
            </a:extLst>
          </a:blip>
          <a:stretch>
            <a:fillRect/>
          </a:stretch>
        </p:blipFill>
        <p:spPr>
          <a:xfrm>
            <a:off x="6360160" y="2767965"/>
            <a:ext cx="288290" cy="288290"/>
          </a:xfrm>
          <a:prstGeom prst="rect">
            <a:avLst/>
          </a:prstGeom>
        </p:spPr>
      </p:pic>
      <p:sp>
        <p:nvSpPr>
          <p:cNvPr id="175" name="圆角矩形 174"/>
          <p:cNvSpPr/>
          <p:nvPr>
            <p:custDataLst>
              <p:tags r:id="rId33"/>
            </p:custDataLst>
          </p:nvPr>
        </p:nvSpPr>
        <p:spPr>
          <a:xfrm>
            <a:off x="7297420" y="2204720"/>
            <a:ext cx="4221480" cy="1449070"/>
          </a:xfrm>
          <a:prstGeom prst="roundRect">
            <a:avLst/>
          </a:prstGeom>
          <a:solidFill>
            <a:srgbClr val="FFFFFF"/>
          </a:solidFill>
          <a:ln>
            <a:gradFill>
              <a:gsLst>
                <a:gs pos="59000">
                  <a:srgbClr val="6096E6">
                    <a:lumMod val="5000"/>
                    <a:lumOff val="95000"/>
                  </a:srgbClr>
                </a:gs>
                <a:gs pos="0">
                  <a:srgbClr val="FFBA55">
                    <a:lumMod val="40000"/>
                    <a:lumOff val="60000"/>
                  </a:srgbClr>
                </a:gs>
                <a:gs pos="100000">
                  <a:srgbClr val="FFBA55">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87" name="燕尾形 186"/>
          <p:cNvSpPr/>
          <p:nvPr>
            <p:custDataLst>
              <p:tags r:id="rId34"/>
            </p:custDataLst>
          </p:nvPr>
        </p:nvSpPr>
        <p:spPr>
          <a:xfrm>
            <a:off x="7297420" y="2095500"/>
            <a:ext cx="1149985" cy="210820"/>
          </a:xfrm>
          <a:prstGeom prst="chevron">
            <a:avLst/>
          </a:prstGeom>
          <a:gradFill rotWithShape="0">
            <a:gsLst>
              <a:gs pos="0">
                <a:srgbClr val="FFBA55">
                  <a:lumMod val="20000"/>
                  <a:lumOff val="80000"/>
                </a:srgbClr>
              </a:gs>
              <a:gs pos="100000">
                <a:srgbClr val="FFBA55"/>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58" name="椭圆 157"/>
          <p:cNvSpPr/>
          <p:nvPr>
            <p:custDataLst>
              <p:tags r:id="rId35"/>
            </p:custDataLst>
          </p:nvPr>
        </p:nvSpPr>
        <p:spPr>
          <a:xfrm>
            <a:off x="6174105" y="4641215"/>
            <a:ext cx="658495" cy="658495"/>
          </a:xfrm>
          <a:prstGeom prst="ellipse">
            <a:avLst/>
          </a:prstGeom>
          <a:solidFill>
            <a:srgbClr val="F18870">
              <a:alpha val="18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59" name="椭圆 158"/>
          <p:cNvSpPr/>
          <p:nvPr>
            <p:custDataLst>
              <p:tags r:id="rId36"/>
            </p:custDataLst>
          </p:nvPr>
        </p:nvSpPr>
        <p:spPr>
          <a:xfrm>
            <a:off x="6223000" y="4690110"/>
            <a:ext cx="560705" cy="560705"/>
          </a:xfrm>
          <a:prstGeom prst="ellipse">
            <a:avLst/>
          </a:prstGeom>
          <a:solidFill>
            <a:srgbClr val="F18870">
              <a:alpha val="46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60" name="椭圆 159"/>
          <p:cNvSpPr/>
          <p:nvPr>
            <p:custDataLst>
              <p:tags r:id="rId37"/>
            </p:custDataLst>
          </p:nvPr>
        </p:nvSpPr>
        <p:spPr>
          <a:xfrm>
            <a:off x="6275070" y="4742180"/>
            <a:ext cx="456565" cy="45656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161" name="图片 160" descr="32313538333935363b32313538333935303bb1cabcc7b1be"/>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6359525" y="4826000"/>
            <a:ext cx="288290" cy="288290"/>
          </a:xfrm>
          <a:prstGeom prst="rect">
            <a:avLst/>
          </a:prstGeom>
        </p:spPr>
      </p:pic>
      <p:sp>
        <p:nvSpPr>
          <p:cNvPr id="178" name="圆角矩形 177"/>
          <p:cNvSpPr/>
          <p:nvPr>
            <p:custDataLst>
              <p:tags r:id="rId41"/>
            </p:custDataLst>
          </p:nvPr>
        </p:nvSpPr>
        <p:spPr>
          <a:xfrm>
            <a:off x="7297420" y="4245610"/>
            <a:ext cx="4221480" cy="1449070"/>
          </a:xfrm>
          <a:prstGeom prst="roundRect">
            <a:avLst/>
          </a:prstGeom>
          <a:solidFill>
            <a:srgbClr val="FFFFFF"/>
          </a:solidFill>
          <a:ln>
            <a:gradFill>
              <a:gsLst>
                <a:gs pos="59000">
                  <a:srgbClr val="6096E6">
                    <a:lumMod val="5000"/>
                    <a:lumOff val="95000"/>
                  </a:srgbClr>
                </a:gs>
                <a:gs pos="0">
                  <a:srgbClr val="F18870">
                    <a:lumMod val="40000"/>
                    <a:lumOff val="60000"/>
                  </a:srgbClr>
                </a:gs>
                <a:gs pos="100000">
                  <a:srgbClr val="F18870">
                    <a:lumMod val="40000"/>
                    <a:lumOff val="60000"/>
                  </a:srgbClr>
                </a:gs>
              </a:gsLst>
              <a:lin ang="5400000" scaled="1"/>
            </a:gradFill>
          </a:ln>
          <a:effectLst/>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88" name="燕尾形 187"/>
          <p:cNvSpPr/>
          <p:nvPr>
            <p:custDataLst>
              <p:tags r:id="rId42"/>
            </p:custDataLst>
          </p:nvPr>
        </p:nvSpPr>
        <p:spPr>
          <a:xfrm>
            <a:off x="7297420" y="4136390"/>
            <a:ext cx="1149985" cy="210820"/>
          </a:xfrm>
          <a:prstGeom prst="chevron">
            <a:avLst/>
          </a:prstGeom>
          <a:gradFill rotWithShape="0">
            <a:gsLst>
              <a:gs pos="0">
                <a:srgbClr val="F18870">
                  <a:lumMod val="20000"/>
                  <a:lumOff val="80000"/>
                </a:srgbClr>
              </a:gs>
              <a:gs pos="100000">
                <a:srgbClr val="F18870"/>
              </a:gs>
            </a:gsLst>
            <a:lin ang="0" scaled="0"/>
          </a:gra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6" name="文本框 5"/>
          <p:cNvSpPr txBox="1"/>
          <p:nvPr>
            <p:custDataLst>
              <p:tags r:id="rId43"/>
            </p:custDataLst>
          </p:nvPr>
        </p:nvSpPr>
        <p:spPr>
          <a:xfrm>
            <a:off x="1740535" y="5219700"/>
            <a:ext cx="1829435" cy="254635"/>
          </a:xfrm>
          <a:prstGeom prst="rect">
            <a:avLst/>
          </a:prstGeom>
          <a:noFill/>
        </p:spPr>
        <p:txBody>
          <a:bodyPr wrap="square" bIns="0" rtlCol="0"/>
          <a:p>
            <a:r>
              <a:rPr lang="zh-CN" altLang="en-US" spc="300">
                <a:solidFill>
                  <a:srgbClr val="56CA95"/>
                </a:solidFill>
                <a:uFillTx/>
                <a:latin typeface="微软雅黑" charset="0"/>
                <a:ea typeface="微软雅黑" charset="0"/>
              </a:rPr>
              <a:t>设计方案</a:t>
            </a:r>
            <a:endParaRPr lang="zh-CN" altLang="en-US" spc="300">
              <a:solidFill>
                <a:srgbClr val="56CA95"/>
              </a:solidFill>
              <a:uFillTx/>
              <a:latin typeface="微软雅黑" charset="0"/>
              <a:ea typeface="微软雅黑" charset="0"/>
            </a:endParaRPr>
          </a:p>
        </p:txBody>
      </p:sp>
      <p:sp>
        <p:nvSpPr>
          <p:cNvPr id="9" name="文本框 8"/>
          <p:cNvSpPr txBox="1"/>
          <p:nvPr>
            <p:custDataLst>
              <p:tags r:id="rId44"/>
            </p:custDataLst>
          </p:nvPr>
        </p:nvSpPr>
        <p:spPr>
          <a:xfrm>
            <a:off x="1740535" y="5521325"/>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基于现有的数据和分析结果，设计出可行的生产流程优化方案。这可能涉及到重新设计生产线、重新配置设备或使用新的技术。</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27" name="文本框 26"/>
          <p:cNvSpPr txBox="1"/>
          <p:nvPr>
            <p:custDataLst>
              <p:tags r:id="rId45"/>
            </p:custDataLst>
          </p:nvPr>
        </p:nvSpPr>
        <p:spPr>
          <a:xfrm>
            <a:off x="1740535" y="1885950"/>
            <a:ext cx="1829435" cy="254635"/>
          </a:xfrm>
          <a:prstGeom prst="rect">
            <a:avLst/>
          </a:prstGeom>
          <a:noFill/>
        </p:spPr>
        <p:txBody>
          <a:bodyPr wrap="square" bIns="0" rtlCol="0"/>
          <a:p>
            <a:r>
              <a:rPr lang="zh-CN" altLang="en-US" spc="300">
                <a:solidFill>
                  <a:srgbClr val="6096E6"/>
                </a:solidFill>
                <a:uFillTx/>
                <a:latin typeface="微软雅黑" charset="0"/>
                <a:ea typeface="微软雅黑" charset="0"/>
              </a:rPr>
              <a:t>明确目标</a:t>
            </a:r>
            <a:endParaRPr lang="zh-CN" altLang="en-US" spc="300">
              <a:solidFill>
                <a:srgbClr val="6096E6"/>
              </a:solidFill>
              <a:uFillTx/>
              <a:latin typeface="微软雅黑" charset="0"/>
              <a:ea typeface="微软雅黑" charset="0"/>
            </a:endParaRPr>
          </a:p>
        </p:txBody>
      </p:sp>
      <p:sp>
        <p:nvSpPr>
          <p:cNvPr id="28" name="文本框 27"/>
          <p:cNvSpPr txBox="1"/>
          <p:nvPr>
            <p:custDataLst>
              <p:tags r:id="rId46"/>
            </p:custDataLst>
          </p:nvPr>
        </p:nvSpPr>
        <p:spPr>
          <a:xfrm>
            <a:off x="1740535" y="2187575"/>
            <a:ext cx="4053205" cy="838200"/>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首先需要明确优化的目标，例如降低生产成本、提高生产效率、减少人为误差等。</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38" name="文本框 37"/>
          <p:cNvSpPr txBox="1"/>
          <p:nvPr>
            <p:custDataLst>
              <p:tags r:id="rId47"/>
            </p:custDataLst>
          </p:nvPr>
        </p:nvSpPr>
        <p:spPr>
          <a:xfrm>
            <a:off x="7465695" y="2376170"/>
            <a:ext cx="1829435" cy="254635"/>
          </a:xfrm>
          <a:prstGeom prst="rect">
            <a:avLst/>
          </a:prstGeom>
          <a:noFill/>
        </p:spPr>
        <p:txBody>
          <a:bodyPr wrap="square" bIns="0" rtlCol="0"/>
          <a:p>
            <a:r>
              <a:rPr lang="zh-CN" altLang="en-US" spc="300">
                <a:solidFill>
                  <a:srgbClr val="FFBA55"/>
                </a:solidFill>
                <a:uFillTx/>
                <a:latin typeface="微软雅黑" charset="0"/>
                <a:ea typeface="微软雅黑" charset="0"/>
              </a:rPr>
              <a:t>实施方案</a:t>
            </a:r>
            <a:endParaRPr lang="zh-CN" altLang="en-US" spc="300">
              <a:solidFill>
                <a:srgbClr val="FFBA55"/>
              </a:solidFill>
              <a:uFillTx/>
              <a:latin typeface="微软雅黑" charset="0"/>
              <a:ea typeface="微软雅黑" charset="0"/>
            </a:endParaRPr>
          </a:p>
        </p:txBody>
      </p:sp>
      <p:sp>
        <p:nvSpPr>
          <p:cNvPr id="39" name="文本框 38"/>
          <p:cNvSpPr txBox="1"/>
          <p:nvPr>
            <p:custDataLst>
              <p:tags r:id="rId48"/>
            </p:custDataLst>
          </p:nvPr>
        </p:nvSpPr>
        <p:spPr>
          <a:xfrm>
            <a:off x="7465695" y="2677795"/>
            <a:ext cx="4053205" cy="838200"/>
          </a:xfrm>
          <a:prstGeom prst="rect">
            <a:avLst/>
          </a:prstGeom>
          <a:noFill/>
        </p:spPr>
        <p:txBody>
          <a:bodyPr wrap="square" rtlCol="0">
            <a:normAutofit fontScale="90000"/>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在方案设计好后，需要制定实施计划，确保在实施过程中不影响现有的生产工作。在实施过程中，需要对设备和工艺进行调整和改进，并对操作人员进行培训和指导。</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41" name="文本框 40"/>
          <p:cNvSpPr txBox="1"/>
          <p:nvPr>
            <p:custDataLst>
              <p:tags r:id="rId49"/>
            </p:custDataLst>
          </p:nvPr>
        </p:nvSpPr>
        <p:spPr>
          <a:xfrm>
            <a:off x="7465695" y="4431030"/>
            <a:ext cx="1829435" cy="254635"/>
          </a:xfrm>
          <a:prstGeom prst="rect">
            <a:avLst/>
          </a:prstGeom>
          <a:noFill/>
        </p:spPr>
        <p:txBody>
          <a:bodyPr wrap="square" bIns="0" rtlCol="0"/>
          <a:p>
            <a:r>
              <a:rPr lang="zh-CN" altLang="en-US" spc="300">
                <a:solidFill>
                  <a:srgbClr val="F18870"/>
                </a:solidFill>
                <a:uFillTx/>
                <a:latin typeface="微软雅黑" charset="0"/>
                <a:ea typeface="微软雅黑" charset="0"/>
              </a:rPr>
              <a:t>监控和调整</a:t>
            </a:r>
            <a:endParaRPr lang="zh-CN" altLang="en-US" spc="300">
              <a:solidFill>
                <a:srgbClr val="F18870"/>
              </a:solidFill>
              <a:uFillTx/>
              <a:latin typeface="微软雅黑" charset="0"/>
              <a:ea typeface="微软雅黑" charset="0"/>
            </a:endParaRPr>
          </a:p>
        </p:txBody>
      </p:sp>
      <p:sp>
        <p:nvSpPr>
          <p:cNvPr id="42" name="文本框 41"/>
          <p:cNvSpPr txBox="1"/>
          <p:nvPr>
            <p:custDataLst>
              <p:tags r:id="rId50"/>
            </p:custDataLst>
          </p:nvPr>
        </p:nvSpPr>
        <p:spPr>
          <a:xfrm>
            <a:off x="7465695" y="4732655"/>
            <a:ext cx="4053205" cy="838200"/>
          </a:xfrm>
          <a:prstGeom prst="rect">
            <a:avLst/>
          </a:prstGeom>
          <a:noFill/>
        </p:spPr>
        <p:txBody>
          <a:bodyPr wrap="square" rtlCol="0">
            <a:normAutofit fontScale="90000" lnSpcReduction="20000"/>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在实施完成后，需要对生产流程进行监控和评估，以确保优化方案能够顺利地实现预期的目标。在此基础上，还需要对方案进行调整和改进，以适应生产环境的变化和需求。</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13" name="文本框 12"/>
          <p:cNvSpPr txBox="1"/>
          <p:nvPr/>
        </p:nvSpPr>
        <p:spPr>
          <a:xfrm>
            <a:off x="591820" y="478155"/>
            <a:ext cx="373697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实践指南</a:t>
            </a:r>
            <a:endParaRPr lang="zh-CN" altLang="en-US" sz="2600" dirty="0" smtClean="0">
              <a:solidFill>
                <a:srgbClr val="2E75B6"/>
              </a:solidFill>
              <a:latin typeface="微软雅黑" charset="0"/>
              <a:ea typeface="微软雅黑" charset="0"/>
              <a:cs typeface="+mn-ea"/>
              <a:sym typeface="+mn-lt"/>
            </a:endParaRPr>
          </a:p>
        </p:txBody>
      </p:sp>
      <p:sp>
        <p:nvSpPr>
          <p:cNvPr id="40" name="Freeform 5"/>
          <p:cNvSpPr/>
          <p:nvPr>
            <p:custDataLst>
              <p:tags r:id="rId1"/>
            </p:custDataLst>
          </p:nvPr>
        </p:nvSpPr>
        <p:spPr bwMode="auto">
          <a:xfrm>
            <a:off x="4522483" y="2154920"/>
            <a:ext cx="1217796" cy="1644439"/>
          </a:xfrm>
          <a:custGeom>
            <a:avLst/>
            <a:gdLst>
              <a:gd name="T0" fmla="*/ 167 w 497"/>
              <a:gd name="T1" fmla="*/ 616 h 671"/>
              <a:gd name="T2" fmla="*/ 222 w 497"/>
              <a:gd name="T3" fmla="*/ 591 h 671"/>
              <a:gd name="T4" fmla="*/ 230 w 497"/>
              <a:gd name="T5" fmla="*/ 572 h 671"/>
              <a:gd name="T6" fmla="*/ 224 w 497"/>
              <a:gd name="T7" fmla="*/ 558 h 671"/>
              <a:gd name="T8" fmla="*/ 210 w 497"/>
              <a:gd name="T9" fmla="*/ 543 h 671"/>
              <a:gd name="T10" fmla="*/ 190 w 497"/>
              <a:gd name="T11" fmla="*/ 505 h 671"/>
              <a:gd name="T12" fmla="*/ 194 w 497"/>
              <a:gd name="T13" fmla="*/ 468 h 671"/>
              <a:gd name="T14" fmla="*/ 211 w 497"/>
              <a:gd name="T15" fmla="*/ 447 h 671"/>
              <a:gd name="T16" fmla="*/ 245 w 497"/>
              <a:gd name="T17" fmla="*/ 434 h 671"/>
              <a:gd name="T18" fmla="*/ 285 w 497"/>
              <a:gd name="T19" fmla="*/ 447 h 671"/>
              <a:gd name="T20" fmla="*/ 311 w 497"/>
              <a:gd name="T21" fmla="*/ 489 h 671"/>
              <a:gd name="T22" fmla="*/ 329 w 497"/>
              <a:gd name="T23" fmla="*/ 525 h 671"/>
              <a:gd name="T24" fmla="*/ 360 w 497"/>
              <a:gd name="T25" fmla="*/ 521 h 671"/>
              <a:gd name="T26" fmla="*/ 407 w 497"/>
              <a:gd name="T27" fmla="*/ 491 h 671"/>
              <a:gd name="T28" fmla="*/ 468 w 497"/>
              <a:gd name="T29" fmla="*/ 449 h 671"/>
              <a:gd name="T30" fmla="*/ 473 w 497"/>
              <a:gd name="T31" fmla="*/ 445 h 671"/>
              <a:gd name="T32" fmla="*/ 455 w 497"/>
              <a:gd name="T33" fmla="*/ 366 h 671"/>
              <a:gd name="T34" fmla="*/ 497 w 497"/>
              <a:gd name="T35" fmla="*/ 248 h 671"/>
              <a:gd name="T36" fmla="*/ 489 w 497"/>
              <a:gd name="T37" fmla="*/ 244 h 671"/>
              <a:gd name="T38" fmla="*/ 404 w 497"/>
              <a:gd name="T39" fmla="*/ 204 h 671"/>
              <a:gd name="T40" fmla="*/ 350 w 497"/>
              <a:gd name="T41" fmla="*/ 178 h 671"/>
              <a:gd name="T42" fmla="*/ 343 w 497"/>
              <a:gd name="T43" fmla="*/ 158 h 671"/>
              <a:gd name="T44" fmla="*/ 349 w 497"/>
              <a:gd name="T45" fmla="*/ 144 h 671"/>
              <a:gd name="T46" fmla="*/ 363 w 497"/>
              <a:gd name="T47" fmla="*/ 129 h 671"/>
              <a:gd name="T48" fmla="*/ 385 w 497"/>
              <a:gd name="T49" fmla="*/ 92 h 671"/>
              <a:gd name="T50" fmla="*/ 381 w 497"/>
              <a:gd name="T51" fmla="*/ 55 h 671"/>
              <a:gd name="T52" fmla="*/ 365 w 497"/>
              <a:gd name="T53" fmla="*/ 34 h 671"/>
              <a:gd name="T54" fmla="*/ 332 w 497"/>
              <a:gd name="T55" fmla="*/ 20 h 671"/>
              <a:gd name="T56" fmla="*/ 292 w 497"/>
              <a:gd name="T57" fmla="*/ 31 h 671"/>
              <a:gd name="T58" fmla="*/ 264 w 497"/>
              <a:gd name="T59" fmla="*/ 73 h 671"/>
              <a:gd name="T60" fmla="*/ 245 w 497"/>
              <a:gd name="T61" fmla="*/ 108 h 671"/>
              <a:gd name="T62" fmla="*/ 214 w 497"/>
              <a:gd name="T63" fmla="*/ 102 h 671"/>
              <a:gd name="T64" fmla="*/ 168 w 497"/>
              <a:gd name="T65" fmla="*/ 71 h 671"/>
              <a:gd name="T66" fmla="*/ 109 w 497"/>
              <a:gd name="T67" fmla="*/ 28 h 671"/>
              <a:gd name="T68" fmla="*/ 88 w 497"/>
              <a:gd name="T69" fmla="*/ 9 h 671"/>
              <a:gd name="T70" fmla="*/ 78 w 497"/>
              <a:gd name="T71" fmla="*/ 0 h 671"/>
              <a:gd name="T72" fmla="*/ 0 w 497"/>
              <a:gd name="T73" fmla="*/ 135 h 671"/>
              <a:gd name="T74" fmla="*/ 113 w 497"/>
              <a:gd name="T75" fmla="*/ 288 h 671"/>
              <a:gd name="T76" fmla="*/ 112 w 497"/>
              <a:gd name="T77" fmla="*/ 445 h 671"/>
              <a:gd name="T78" fmla="*/ 0 w 497"/>
              <a:gd name="T79" fmla="*/ 598 h 671"/>
              <a:gd name="T80" fmla="*/ 42 w 497"/>
              <a:gd name="T81" fmla="*/ 671 h 671"/>
              <a:gd name="T82" fmla="*/ 81 w 497"/>
              <a:gd name="T83" fmla="*/ 653 h 671"/>
              <a:gd name="T84" fmla="*/ 167 w 497"/>
              <a:gd name="T85" fmla="*/ 61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671">
                <a:moveTo>
                  <a:pt x="167" y="616"/>
                </a:moveTo>
                <a:cubicBezTo>
                  <a:pt x="184" y="611"/>
                  <a:pt x="214" y="598"/>
                  <a:pt x="222" y="591"/>
                </a:cubicBezTo>
                <a:cubicBezTo>
                  <a:pt x="229" y="585"/>
                  <a:pt x="230" y="576"/>
                  <a:pt x="230" y="572"/>
                </a:cubicBezTo>
                <a:cubicBezTo>
                  <a:pt x="230" y="569"/>
                  <a:pt x="227" y="562"/>
                  <a:pt x="224" y="558"/>
                </a:cubicBezTo>
                <a:cubicBezTo>
                  <a:pt x="222" y="554"/>
                  <a:pt x="222" y="555"/>
                  <a:pt x="210" y="543"/>
                </a:cubicBezTo>
                <a:cubicBezTo>
                  <a:pt x="197" y="530"/>
                  <a:pt x="193" y="514"/>
                  <a:pt x="190" y="505"/>
                </a:cubicBezTo>
                <a:cubicBezTo>
                  <a:pt x="186" y="495"/>
                  <a:pt x="193" y="474"/>
                  <a:pt x="194" y="468"/>
                </a:cubicBezTo>
                <a:cubicBezTo>
                  <a:pt x="196" y="463"/>
                  <a:pt x="207" y="450"/>
                  <a:pt x="211" y="447"/>
                </a:cubicBezTo>
                <a:cubicBezTo>
                  <a:pt x="216" y="444"/>
                  <a:pt x="229" y="435"/>
                  <a:pt x="245" y="434"/>
                </a:cubicBezTo>
                <a:cubicBezTo>
                  <a:pt x="260" y="433"/>
                  <a:pt x="280" y="442"/>
                  <a:pt x="285" y="447"/>
                </a:cubicBezTo>
                <a:cubicBezTo>
                  <a:pt x="289" y="451"/>
                  <a:pt x="308" y="468"/>
                  <a:pt x="311" y="489"/>
                </a:cubicBezTo>
                <a:cubicBezTo>
                  <a:pt x="313" y="511"/>
                  <a:pt x="320" y="518"/>
                  <a:pt x="329" y="525"/>
                </a:cubicBezTo>
                <a:cubicBezTo>
                  <a:pt x="337" y="533"/>
                  <a:pt x="353" y="526"/>
                  <a:pt x="360" y="521"/>
                </a:cubicBezTo>
                <a:cubicBezTo>
                  <a:pt x="368" y="515"/>
                  <a:pt x="387" y="503"/>
                  <a:pt x="407" y="491"/>
                </a:cubicBezTo>
                <a:cubicBezTo>
                  <a:pt x="427" y="478"/>
                  <a:pt x="461" y="455"/>
                  <a:pt x="468" y="449"/>
                </a:cubicBezTo>
                <a:cubicBezTo>
                  <a:pt x="469" y="448"/>
                  <a:pt x="471" y="447"/>
                  <a:pt x="473" y="445"/>
                </a:cubicBezTo>
                <a:cubicBezTo>
                  <a:pt x="462" y="421"/>
                  <a:pt x="455" y="394"/>
                  <a:pt x="455" y="366"/>
                </a:cubicBezTo>
                <a:cubicBezTo>
                  <a:pt x="455" y="321"/>
                  <a:pt x="471" y="280"/>
                  <a:pt x="497" y="248"/>
                </a:cubicBezTo>
                <a:cubicBezTo>
                  <a:pt x="489" y="244"/>
                  <a:pt x="489" y="244"/>
                  <a:pt x="489" y="244"/>
                </a:cubicBezTo>
                <a:cubicBezTo>
                  <a:pt x="448" y="224"/>
                  <a:pt x="419" y="210"/>
                  <a:pt x="404" y="204"/>
                </a:cubicBezTo>
                <a:cubicBezTo>
                  <a:pt x="387" y="198"/>
                  <a:pt x="358" y="184"/>
                  <a:pt x="350" y="178"/>
                </a:cubicBezTo>
                <a:cubicBezTo>
                  <a:pt x="342" y="171"/>
                  <a:pt x="343" y="162"/>
                  <a:pt x="343" y="158"/>
                </a:cubicBezTo>
                <a:cubicBezTo>
                  <a:pt x="343" y="155"/>
                  <a:pt x="346" y="148"/>
                  <a:pt x="349" y="144"/>
                </a:cubicBezTo>
                <a:cubicBezTo>
                  <a:pt x="351" y="140"/>
                  <a:pt x="350" y="142"/>
                  <a:pt x="363" y="129"/>
                </a:cubicBezTo>
                <a:cubicBezTo>
                  <a:pt x="376" y="117"/>
                  <a:pt x="381" y="102"/>
                  <a:pt x="385" y="92"/>
                </a:cubicBezTo>
                <a:cubicBezTo>
                  <a:pt x="389" y="82"/>
                  <a:pt x="383" y="61"/>
                  <a:pt x="381" y="55"/>
                </a:cubicBezTo>
                <a:cubicBezTo>
                  <a:pt x="380" y="50"/>
                  <a:pt x="369" y="37"/>
                  <a:pt x="365" y="34"/>
                </a:cubicBezTo>
                <a:cubicBezTo>
                  <a:pt x="361" y="31"/>
                  <a:pt x="347" y="21"/>
                  <a:pt x="332" y="20"/>
                </a:cubicBezTo>
                <a:cubicBezTo>
                  <a:pt x="317" y="18"/>
                  <a:pt x="296" y="26"/>
                  <a:pt x="292" y="31"/>
                </a:cubicBezTo>
                <a:cubicBezTo>
                  <a:pt x="287" y="36"/>
                  <a:pt x="267" y="51"/>
                  <a:pt x="264" y="73"/>
                </a:cubicBezTo>
                <a:cubicBezTo>
                  <a:pt x="261" y="94"/>
                  <a:pt x="254" y="101"/>
                  <a:pt x="245" y="108"/>
                </a:cubicBezTo>
                <a:cubicBezTo>
                  <a:pt x="236" y="115"/>
                  <a:pt x="221" y="108"/>
                  <a:pt x="214" y="102"/>
                </a:cubicBezTo>
                <a:cubicBezTo>
                  <a:pt x="206" y="97"/>
                  <a:pt x="187" y="84"/>
                  <a:pt x="168" y="71"/>
                </a:cubicBezTo>
                <a:cubicBezTo>
                  <a:pt x="148" y="58"/>
                  <a:pt x="115" y="34"/>
                  <a:pt x="109" y="28"/>
                </a:cubicBezTo>
                <a:cubicBezTo>
                  <a:pt x="102" y="22"/>
                  <a:pt x="92" y="12"/>
                  <a:pt x="88" y="9"/>
                </a:cubicBezTo>
                <a:cubicBezTo>
                  <a:pt x="88" y="9"/>
                  <a:pt x="84" y="5"/>
                  <a:pt x="78" y="0"/>
                </a:cubicBezTo>
                <a:cubicBezTo>
                  <a:pt x="0" y="135"/>
                  <a:pt x="0" y="135"/>
                  <a:pt x="0" y="135"/>
                </a:cubicBezTo>
                <a:cubicBezTo>
                  <a:pt x="113" y="288"/>
                  <a:pt x="113" y="288"/>
                  <a:pt x="113" y="288"/>
                </a:cubicBezTo>
                <a:cubicBezTo>
                  <a:pt x="112" y="445"/>
                  <a:pt x="112" y="445"/>
                  <a:pt x="112" y="445"/>
                </a:cubicBezTo>
                <a:cubicBezTo>
                  <a:pt x="0" y="598"/>
                  <a:pt x="0" y="598"/>
                  <a:pt x="0" y="598"/>
                </a:cubicBezTo>
                <a:cubicBezTo>
                  <a:pt x="42" y="671"/>
                  <a:pt x="42" y="671"/>
                  <a:pt x="42" y="671"/>
                </a:cubicBezTo>
                <a:cubicBezTo>
                  <a:pt x="81" y="653"/>
                  <a:pt x="81" y="653"/>
                  <a:pt x="81" y="653"/>
                </a:cubicBezTo>
                <a:cubicBezTo>
                  <a:pt x="122" y="635"/>
                  <a:pt x="151" y="622"/>
                  <a:pt x="167" y="616"/>
                </a:cubicBezTo>
                <a:close/>
              </a:path>
            </a:pathLst>
          </a:custGeom>
          <a:solidFill>
            <a:srgbClr val="A6D25F"/>
          </a:solidFill>
          <a:ln w="6350" cap="flat">
            <a:solidFill>
              <a:sysClr val="window" lastClr="FFFFFF"/>
            </a:solidFill>
            <a:prstDash val="solid"/>
            <a:miter lim="800000"/>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2" name="Freeform 6"/>
          <p:cNvSpPr/>
          <p:nvPr>
            <p:custDataLst>
              <p:tags r:id="rId2"/>
            </p:custDataLst>
          </p:nvPr>
        </p:nvSpPr>
        <p:spPr bwMode="auto">
          <a:xfrm>
            <a:off x="6098576" y="1402081"/>
            <a:ext cx="1482894" cy="1477717"/>
          </a:xfrm>
          <a:custGeom>
            <a:avLst/>
            <a:gdLst>
              <a:gd name="T0" fmla="*/ 11 w 605"/>
              <a:gd name="T1" fmla="*/ 32 h 603"/>
              <a:gd name="T2" fmla="*/ 4 w 605"/>
              <a:gd name="T3" fmla="*/ 104 h 603"/>
              <a:gd name="T4" fmla="*/ 1 w 605"/>
              <a:gd name="T5" fmla="*/ 160 h 603"/>
              <a:gd name="T6" fmla="*/ 12 w 605"/>
              <a:gd name="T7" fmla="*/ 190 h 603"/>
              <a:gd name="T8" fmla="*/ 53 w 605"/>
              <a:gd name="T9" fmla="*/ 188 h 603"/>
              <a:gd name="T10" fmla="*/ 103 w 605"/>
              <a:gd name="T11" fmla="*/ 190 h 603"/>
              <a:gd name="T12" fmla="*/ 133 w 605"/>
              <a:gd name="T13" fmla="*/ 219 h 603"/>
              <a:gd name="T14" fmla="*/ 138 w 605"/>
              <a:gd name="T15" fmla="*/ 255 h 603"/>
              <a:gd name="T16" fmla="*/ 128 w 605"/>
              <a:gd name="T17" fmla="*/ 279 h 603"/>
              <a:gd name="T18" fmla="*/ 98 w 605"/>
              <a:gd name="T19" fmla="*/ 301 h 603"/>
              <a:gd name="T20" fmla="*/ 55 w 605"/>
              <a:gd name="T21" fmla="*/ 302 h 603"/>
              <a:gd name="T22" fmla="*/ 35 w 605"/>
              <a:gd name="T23" fmla="*/ 297 h 603"/>
              <a:gd name="T24" fmla="*/ 19 w 605"/>
              <a:gd name="T25" fmla="*/ 299 h 603"/>
              <a:gd name="T26" fmla="*/ 7 w 605"/>
              <a:gd name="T27" fmla="*/ 316 h 603"/>
              <a:gd name="T28" fmla="*/ 11 w 605"/>
              <a:gd name="T29" fmla="*/ 375 h 603"/>
              <a:gd name="T30" fmla="*/ 21 w 605"/>
              <a:gd name="T31" fmla="*/ 469 h 603"/>
              <a:gd name="T32" fmla="*/ 23 w 605"/>
              <a:gd name="T33" fmla="*/ 486 h 603"/>
              <a:gd name="T34" fmla="*/ 175 w 605"/>
              <a:gd name="T35" fmla="*/ 601 h 603"/>
              <a:gd name="T36" fmla="*/ 186 w 605"/>
              <a:gd name="T37" fmla="*/ 595 h 603"/>
              <a:gd name="T38" fmla="*/ 265 w 605"/>
              <a:gd name="T39" fmla="*/ 543 h 603"/>
              <a:gd name="T40" fmla="*/ 316 w 605"/>
              <a:gd name="T41" fmla="*/ 511 h 603"/>
              <a:gd name="T42" fmla="*/ 336 w 605"/>
              <a:gd name="T43" fmla="*/ 515 h 603"/>
              <a:gd name="T44" fmla="*/ 345 w 605"/>
              <a:gd name="T45" fmla="*/ 527 h 603"/>
              <a:gd name="T46" fmla="*/ 350 w 605"/>
              <a:gd name="T47" fmla="*/ 548 h 603"/>
              <a:gd name="T48" fmla="*/ 370 w 605"/>
              <a:gd name="T49" fmla="*/ 586 h 603"/>
              <a:gd name="T50" fmla="*/ 403 w 605"/>
              <a:gd name="T51" fmla="*/ 602 h 603"/>
              <a:gd name="T52" fmla="*/ 430 w 605"/>
              <a:gd name="T53" fmla="*/ 599 h 603"/>
              <a:gd name="T54" fmla="*/ 459 w 605"/>
              <a:gd name="T55" fmla="*/ 578 h 603"/>
              <a:gd name="T56" fmla="*/ 471 w 605"/>
              <a:gd name="T57" fmla="*/ 538 h 603"/>
              <a:gd name="T58" fmla="*/ 450 w 605"/>
              <a:gd name="T59" fmla="*/ 493 h 603"/>
              <a:gd name="T60" fmla="*/ 429 w 605"/>
              <a:gd name="T61" fmla="*/ 458 h 603"/>
              <a:gd name="T62" fmla="*/ 451 w 605"/>
              <a:gd name="T63" fmla="*/ 434 h 603"/>
              <a:gd name="T64" fmla="*/ 502 w 605"/>
              <a:gd name="T65" fmla="*/ 412 h 603"/>
              <a:gd name="T66" fmla="*/ 570 w 605"/>
              <a:gd name="T67" fmla="*/ 384 h 603"/>
              <a:gd name="T68" fmla="*/ 596 w 605"/>
              <a:gd name="T69" fmla="*/ 376 h 603"/>
              <a:gd name="T70" fmla="*/ 605 w 605"/>
              <a:gd name="T71" fmla="*/ 374 h 603"/>
              <a:gd name="T72" fmla="*/ 523 w 605"/>
              <a:gd name="T73" fmla="*/ 231 h 603"/>
              <a:gd name="T74" fmla="*/ 334 w 605"/>
              <a:gd name="T75" fmla="*/ 252 h 603"/>
              <a:gd name="T76" fmla="*/ 198 w 605"/>
              <a:gd name="T77" fmla="*/ 174 h 603"/>
              <a:gd name="T78" fmla="*/ 121 w 605"/>
              <a:gd name="T79" fmla="*/ 0 h 603"/>
              <a:gd name="T80" fmla="*/ 17 w 605"/>
              <a:gd name="T81" fmla="*/ 0 h 603"/>
              <a:gd name="T82" fmla="*/ 16 w 605"/>
              <a:gd name="T83" fmla="*/ 5 h 603"/>
              <a:gd name="T84" fmla="*/ 11 w 605"/>
              <a:gd name="T85" fmla="*/ 3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5" h="603">
                <a:moveTo>
                  <a:pt x="11" y="32"/>
                </a:moveTo>
                <a:cubicBezTo>
                  <a:pt x="10" y="40"/>
                  <a:pt x="6" y="81"/>
                  <a:pt x="4" y="104"/>
                </a:cubicBezTo>
                <a:cubicBezTo>
                  <a:pt x="3" y="128"/>
                  <a:pt x="2" y="151"/>
                  <a:pt x="1" y="160"/>
                </a:cubicBezTo>
                <a:cubicBezTo>
                  <a:pt x="0" y="169"/>
                  <a:pt x="2" y="186"/>
                  <a:pt x="12" y="190"/>
                </a:cubicBezTo>
                <a:cubicBezTo>
                  <a:pt x="23" y="194"/>
                  <a:pt x="33" y="197"/>
                  <a:pt x="53" y="188"/>
                </a:cubicBezTo>
                <a:cubicBezTo>
                  <a:pt x="73" y="180"/>
                  <a:pt x="96" y="189"/>
                  <a:pt x="103" y="190"/>
                </a:cubicBezTo>
                <a:cubicBezTo>
                  <a:pt x="109" y="192"/>
                  <a:pt x="126" y="205"/>
                  <a:pt x="133" y="219"/>
                </a:cubicBezTo>
                <a:cubicBezTo>
                  <a:pt x="140" y="233"/>
                  <a:pt x="138" y="249"/>
                  <a:pt x="138" y="255"/>
                </a:cubicBezTo>
                <a:cubicBezTo>
                  <a:pt x="138" y="260"/>
                  <a:pt x="131" y="275"/>
                  <a:pt x="128" y="279"/>
                </a:cubicBezTo>
                <a:cubicBezTo>
                  <a:pt x="124" y="284"/>
                  <a:pt x="109" y="300"/>
                  <a:pt x="98" y="301"/>
                </a:cubicBezTo>
                <a:cubicBezTo>
                  <a:pt x="88" y="303"/>
                  <a:pt x="72" y="307"/>
                  <a:pt x="55" y="302"/>
                </a:cubicBezTo>
                <a:cubicBezTo>
                  <a:pt x="38" y="297"/>
                  <a:pt x="39" y="297"/>
                  <a:pt x="35" y="297"/>
                </a:cubicBezTo>
                <a:cubicBezTo>
                  <a:pt x="30" y="297"/>
                  <a:pt x="23" y="297"/>
                  <a:pt x="19" y="299"/>
                </a:cubicBezTo>
                <a:cubicBezTo>
                  <a:pt x="16" y="301"/>
                  <a:pt x="9" y="306"/>
                  <a:pt x="7" y="316"/>
                </a:cubicBezTo>
                <a:cubicBezTo>
                  <a:pt x="5" y="326"/>
                  <a:pt x="8" y="358"/>
                  <a:pt x="11" y="375"/>
                </a:cubicBezTo>
                <a:cubicBezTo>
                  <a:pt x="15" y="392"/>
                  <a:pt x="17" y="424"/>
                  <a:pt x="21" y="469"/>
                </a:cubicBezTo>
                <a:cubicBezTo>
                  <a:pt x="23" y="486"/>
                  <a:pt x="23" y="486"/>
                  <a:pt x="23" y="486"/>
                </a:cubicBezTo>
                <a:cubicBezTo>
                  <a:pt x="92" y="494"/>
                  <a:pt x="149" y="539"/>
                  <a:pt x="175" y="601"/>
                </a:cubicBezTo>
                <a:cubicBezTo>
                  <a:pt x="186" y="595"/>
                  <a:pt x="186" y="595"/>
                  <a:pt x="186" y="595"/>
                </a:cubicBezTo>
                <a:cubicBezTo>
                  <a:pt x="224" y="570"/>
                  <a:pt x="251" y="553"/>
                  <a:pt x="265" y="543"/>
                </a:cubicBezTo>
                <a:cubicBezTo>
                  <a:pt x="279" y="531"/>
                  <a:pt x="306" y="514"/>
                  <a:pt x="316" y="511"/>
                </a:cubicBezTo>
                <a:cubicBezTo>
                  <a:pt x="325" y="508"/>
                  <a:pt x="333" y="513"/>
                  <a:pt x="336" y="515"/>
                </a:cubicBezTo>
                <a:cubicBezTo>
                  <a:pt x="339" y="517"/>
                  <a:pt x="343" y="523"/>
                  <a:pt x="345" y="527"/>
                </a:cubicBezTo>
                <a:cubicBezTo>
                  <a:pt x="346" y="531"/>
                  <a:pt x="346" y="530"/>
                  <a:pt x="350" y="548"/>
                </a:cubicBezTo>
                <a:cubicBezTo>
                  <a:pt x="353" y="565"/>
                  <a:pt x="364" y="577"/>
                  <a:pt x="370" y="586"/>
                </a:cubicBezTo>
                <a:cubicBezTo>
                  <a:pt x="377" y="594"/>
                  <a:pt x="398" y="600"/>
                  <a:pt x="403" y="602"/>
                </a:cubicBezTo>
                <a:cubicBezTo>
                  <a:pt x="409" y="603"/>
                  <a:pt x="425" y="602"/>
                  <a:pt x="430" y="599"/>
                </a:cubicBezTo>
                <a:cubicBezTo>
                  <a:pt x="435" y="597"/>
                  <a:pt x="450" y="591"/>
                  <a:pt x="459" y="578"/>
                </a:cubicBezTo>
                <a:cubicBezTo>
                  <a:pt x="469" y="566"/>
                  <a:pt x="473" y="545"/>
                  <a:pt x="471" y="538"/>
                </a:cubicBezTo>
                <a:cubicBezTo>
                  <a:pt x="469" y="532"/>
                  <a:pt x="467" y="507"/>
                  <a:pt x="450" y="493"/>
                </a:cubicBezTo>
                <a:cubicBezTo>
                  <a:pt x="433" y="479"/>
                  <a:pt x="431" y="469"/>
                  <a:pt x="429" y="458"/>
                </a:cubicBezTo>
                <a:cubicBezTo>
                  <a:pt x="428" y="447"/>
                  <a:pt x="442" y="438"/>
                  <a:pt x="451" y="434"/>
                </a:cubicBezTo>
                <a:cubicBezTo>
                  <a:pt x="460" y="431"/>
                  <a:pt x="480" y="421"/>
                  <a:pt x="502" y="412"/>
                </a:cubicBezTo>
                <a:cubicBezTo>
                  <a:pt x="524" y="402"/>
                  <a:pt x="561" y="387"/>
                  <a:pt x="570" y="384"/>
                </a:cubicBezTo>
                <a:cubicBezTo>
                  <a:pt x="578" y="382"/>
                  <a:pt x="592" y="378"/>
                  <a:pt x="596" y="376"/>
                </a:cubicBezTo>
                <a:cubicBezTo>
                  <a:pt x="597" y="376"/>
                  <a:pt x="600" y="375"/>
                  <a:pt x="605" y="374"/>
                </a:cubicBezTo>
                <a:cubicBezTo>
                  <a:pt x="523" y="231"/>
                  <a:pt x="523" y="231"/>
                  <a:pt x="523" y="231"/>
                </a:cubicBezTo>
                <a:cubicBezTo>
                  <a:pt x="334" y="252"/>
                  <a:pt x="334" y="252"/>
                  <a:pt x="334" y="252"/>
                </a:cubicBezTo>
                <a:cubicBezTo>
                  <a:pt x="198" y="174"/>
                  <a:pt x="198" y="174"/>
                  <a:pt x="198" y="174"/>
                </a:cubicBezTo>
                <a:cubicBezTo>
                  <a:pt x="121" y="0"/>
                  <a:pt x="121" y="0"/>
                  <a:pt x="121" y="0"/>
                </a:cubicBezTo>
                <a:cubicBezTo>
                  <a:pt x="17" y="0"/>
                  <a:pt x="17" y="0"/>
                  <a:pt x="17" y="0"/>
                </a:cubicBezTo>
                <a:cubicBezTo>
                  <a:pt x="17" y="3"/>
                  <a:pt x="16" y="4"/>
                  <a:pt x="16" y="5"/>
                </a:cubicBezTo>
                <a:cubicBezTo>
                  <a:pt x="16" y="9"/>
                  <a:pt x="13" y="23"/>
                  <a:pt x="11" y="32"/>
                </a:cubicBezTo>
                <a:close/>
              </a:path>
            </a:pathLst>
          </a:custGeom>
          <a:solidFill>
            <a:srgbClr val="EB673C"/>
          </a:solidFill>
          <a:ln w="6350" cap="flat">
            <a:solidFill>
              <a:sysClr val="window" lastClr="FFFFFF"/>
            </a:solidFill>
            <a:prstDash val="solid"/>
            <a:miter lim="800000"/>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3" name="Freeform 7"/>
          <p:cNvSpPr/>
          <p:nvPr>
            <p:custDataLst>
              <p:tags r:id="rId3"/>
            </p:custDataLst>
          </p:nvPr>
        </p:nvSpPr>
        <p:spPr bwMode="auto">
          <a:xfrm>
            <a:off x="4713022" y="1402081"/>
            <a:ext cx="1728318" cy="1360701"/>
          </a:xfrm>
          <a:custGeom>
            <a:avLst/>
            <a:gdLst>
              <a:gd name="T0" fmla="*/ 31 w 705"/>
              <a:gd name="T1" fmla="*/ 335 h 555"/>
              <a:gd name="T2" fmla="*/ 90 w 705"/>
              <a:gd name="T3" fmla="*/ 378 h 555"/>
              <a:gd name="T4" fmla="*/ 136 w 705"/>
              <a:gd name="T5" fmla="*/ 409 h 555"/>
              <a:gd name="T6" fmla="*/ 167 w 705"/>
              <a:gd name="T7" fmla="*/ 415 h 555"/>
              <a:gd name="T8" fmla="*/ 186 w 705"/>
              <a:gd name="T9" fmla="*/ 380 h 555"/>
              <a:gd name="T10" fmla="*/ 214 w 705"/>
              <a:gd name="T11" fmla="*/ 338 h 555"/>
              <a:gd name="T12" fmla="*/ 254 w 705"/>
              <a:gd name="T13" fmla="*/ 327 h 555"/>
              <a:gd name="T14" fmla="*/ 287 w 705"/>
              <a:gd name="T15" fmla="*/ 341 h 555"/>
              <a:gd name="T16" fmla="*/ 303 w 705"/>
              <a:gd name="T17" fmla="*/ 362 h 555"/>
              <a:gd name="T18" fmla="*/ 307 w 705"/>
              <a:gd name="T19" fmla="*/ 399 h 555"/>
              <a:gd name="T20" fmla="*/ 285 w 705"/>
              <a:gd name="T21" fmla="*/ 436 h 555"/>
              <a:gd name="T22" fmla="*/ 271 w 705"/>
              <a:gd name="T23" fmla="*/ 451 h 555"/>
              <a:gd name="T24" fmla="*/ 265 w 705"/>
              <a:gd name="T25" fmla="*/ 465 h 555"/>
              <a:gd name="T26" fmla="*/ 272 w 705"/>
              <a:gd name="T27" fmla="*/ 485 h 555"/>
              <a:gd name="T28" fmla="*/ 326 w 705"/>
              <a:gd name="T29" fmla="*/ 511 h 555"/>
              <a:gd name="T30" fmla="*/ 411 w 705"/>
              <a:gd name="T31" fmla="*/ 551 h 555"/>
              <a:gd name="T32" fmla="*/ 419 w 705"/>
              <a:gd name="T33" fmla="*/ 555 h 555"/>
              <a:gd name="T34" fmla="*/ 566 w 705"/>
              <a:gd name="T35" fmla="*/ 485 h 555"/>
              <a:gd name="T36" fmla="*/ 588 w 705"/>
              <a:gd name="T37" fmla="*/ 486 h 555"/>
              <a:gd name="T38" fmla="*/ 586 w 705"/>
              <a:gd name="T39" fmla="*/ 469 h 555"/>
              <a:gd name="T40" fmla="*/ 576 w 705"/>
              <a:gd name="T41" fmla="*/ 375 h 555"/>
              <a:gd name="T42" fmla="*/ 572 w 705"/>
              <a:gd name="T43" fmla="*/ 316 h 555"/>
              <a:gd name="T44" fmla="*/ 584 w 705"/>
              <a:gd name="T45" fmla="*/ 299 h 555"/>
              <a:gd name="T46" fmla="*/ 600 w 705"/>
              <a:gd name="T47" fmla="*/ 297 h 555"/>
              <a:gd name="T48" fmla="*/ 620 w 705"/>
              <a:gd name="T49" fmla="*/ 302 h 555"/>
              <a:gd name="T50" fmla="*/ 663 w 705"/>
              <a:gd name="T51" fmla="*/ 301 h 555"/>
              <a:gd name="T52" fmla="*/ 693 w 705"/>
              <a:gd name="T53" fmla="*/ 279 h 555"/>
              <a:gd name="T54" fmla="*/ 703 w 705"/>
              <a:gd name="T55" fmla="*/ 255 h 555"/>
              <a:gd name="T56" fmla="*/ 698 w 705"/>
              <a:gd name="T57" fmla="*/ 219 h 555"/>
              <a:gd name="T58" fmla="*/ 668 w 705"/>
              <a:gd name="T59" fmla="*/ 190 h 555"/>
              <a:gd name="T60" fmla="*/ 618 w 705"/>
              <a:gd name="T61" fmla="*/ 188 h 555"/>
              <a:gd name="T62" fmla="*/ 577 w 705"/>
              <a:gd name="T63" fmla="*/ 190 h 555"/>
              <a:gd name="T64" fmla="*/ 566 w 705"/>
              <a:gd name="T65" fmla="*/ 160 h 555"/>
              <a:gd name="T66" fmla="*/ 569 w 705"/>
              <a:gd name="T67" fmla="*/ 104 h 555"/>
              <a:gd name="T68" fmla="*/ 576 w 705"/>
              <a:gd name="T69" fmla="*/ 32 h 555"/>
              <a:gd name="T70" fmla="*/ 581 w 705"/>
              <a:gd name="T71" fmla="*/ 5 h 555"/>
              <a:gd name="T72" fmla="*/ 582 w 705"/>
              <a:gd name="T73" fmla="*/ 0 h 555"/>
              <a:gd name="T74" fmla="*/ 443 w 705"/>
              <a:gd name="T75" fmla="*/ 0 h 555"/>
              <a:gd name="T76" fmla="*/ 367 w 705"/>
              <a:gd name="T77" fmla="*/ 174 h 555"/>
              <a:gd name="T78" fmla="*/ 232 w 705"/>
              <a:gd name="T79" fmla="*/ 252 h 555"/>
              <a:gd name="T80" fmla="*/ 43 w 705"/>
              <a:gd name="T81" fmla="*/ 232 h 555"/>
              <a:gd name="T82" fmla="*/ 0 w 705"/>
              <a:gd name="T83" fmla="*/ 307 h 555"/>
              <a:gd name="T84" fmla="*/ 10 w 705"/>
              <a:gd name="T85" fmla="*/ 316 h 555"/>
              <a:gd name="T86" fmla="*/ 31 w 705"/>
              <a:gd name="T87" fmla="*/ 33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5" h="555">
                <a:moveTo>
                  <a:pt x="31" y="335"/>
                </a:moveTo>
                <a:cubicBezTo>
                  <a:pt x="37" y="341"/>
                  <a:pt x="70" y="365"/>
                  <a:pt x="90" y="378"/>
                </a:cubicBezTo>
                <a:cubicBezTo>
                  <a:pt x="109" y="391"/>
                  <a:pt x="128" y="404"/>
                  <a:pt x="136" y="409"/>
                </a:cubicBezTo>
                <a:cubicBezTo>
                  <a:pt x="143" y="415"/>
                  <a:pt x="158" y="422"/>
                  <a:pt x="167" y="415"/>
                </a:cubicBezTo>
                <a:cubicBezTo>
                  <a:pt x="176" y="408"/>
                  <a:pt x="183" y="401"/>
                  <a:pt x="186" y="380"/>
                </a:cubicBezTo>
                <a:cubicBezTo>
                  <a:pt x="189" y="358"/>
                  <a:pt x="209" y="343"/>
                  <a:pt x="214" y="338"/>
                </a:cubicBezTo>
                <a:cubicBezTo>
                  <a:pt x="218" y="333"/>
                  <a:pt x="239" y="325"/>
                  <a:pt x="254" y="327"/>
                </a:cubicBezTo>
                <a:cubicBezTo>
                  <a:pt x="269" y="328"/>
                  <a:pt x="283" y="338"/>
                  <a:pt x="287" y="341"/>
                </a:cubicBezTo>
                <a:cubicBezTo>
                  <a:pt x="291" y="344"/>
                  <a:pt x="302" y="357"/>
                  <a:pt x="303" y="362"/>
                </a:cubicBezTo>
                <a:cubicBezTo>
                  <a:pt x="305" y="368"/>
                  <a:pt x="311" y="389"/>
                  <a:pt x="307" y="399"/>
                </a:cubicBezTo>
                <a:cubicBezTo>
                  <a:pt x="303" y="409"/>
                  <a:pt x="298" y="424"/>
                  <a:pt x="285" y="436"/>
                </a:cubicBezTo>
                <a:cubicBezTo>
                  <a:pt x="272" y="449"/>
                  <a:pt x="273" y="447"/>
                  <a:pt x="271" y="451"/>
                </a:cubicBezTo>
                <a:cubicBezTo>
                  <a:pt x="268" y="455"/>
                  <a:pt x="265" y="462"/>
                  <a:pt x="265" y="465"/>
                </a:cubicBezTo>
                <a:cubicBezTo>
                  <a:pt x="265" y="469"/>
                  <a:pt x="264" y="478"/>
                  <a:pt x="272" y="485"/>
                </a:cubicBezTo>
                <a:cubicBezTo>
                  <a:pt x="280" y="491"/>
                  <a:pt x="309" y="505"/>
                  <a:pt x="326" y="511"/>
                </a:cubicBezTo>
                <a:cubicBezTo>
                  <a:pt x="341" y="517"/>
                  <a:pt x="370" y="531"/>
                  <a:pt x="411" y="551"/>
                </a:cubicBezTo>
                <a:cubicBezTo>
                  <a:pt x="419" y="555"/>
                  <a:pt x="419" y="555"/>
                  <a:pt x="419" y="555"/>
                </a:cubicBezTo>
                <a:cubicBezTo>
                  <a:pt x="454" y="512"/>
                  <a:pt x="507" y="485"/>
                  <a:pt x="566" y="485"/>
                </a:cubicBezTo>
                <a:cubicBezTo>
                  <a:pt x="573" y="485"/>
                  <a:pt x="581" y="485"/>
                  <a:pt x="588" y="486"/>
                </a:cubicBezTo>
                <a:cubicBezTo>
                  <a:pt x="586" y="469"/>
                  <a:pt x="586" y="469"/>
                  <a:pt x="586" y="469"/>
                </a:cubicBezTo>
                <a:cubicBezTo>
                  <a:pt x="582" y="424"/>
                  <a:pt x="580" y="392"/>
                  <a:pt x="576" y="375"/>
                </a:cubicBezTo>
                <a:cubicBezTo>
                  <a:pt x="573" y="358"/>
                  <a:pt x="570" y="326"/>
                  <a:pt x="572" y="316"/>
                </a:cubicBezTo>
                <a:cubicBezTo>
                  <a:pt x="574" y="306"/>
                  <a:pt x="581" y="301"/>
                  <a:pt x="584" y="299"/>
                </a:cubicBezTo>
                <a:cubicBezTo>
                  <a:pt x="588" y="297"/>
                  <a:pt x="595" y="297"/>
                  <a:pt x="600" y="297"/>
                </a:cubicBezTo>
                <a:cubicBezTo>
                  <a:pt x="604" y="297"/>
                  <a:pt x="603" y="297"/>
                  <a:pt x="620" y="302"/>
                </a:cubicBezTo>
                <a:cubicBezTo>
                  <a:pt x="637" y="307"/>
                  <a:pt x="653" y="303"/>
                  <a:pt x="663" y="301"/>
                </a:cubicBezTo>
                <a:cubicBezTo>
                  <a:pt x="674" y="300"/>
                  <a:pt x="689" y="284"/>
                  <a:pt x="693" y="279"/>
                </a:cubicBezTo>
                <a:cubicBezTo>
                  <a:pt x="696" y="275"/>
                  <a:pt x="703" y="260"/>
                  <a:pt x="703" y="255"/>
                </a:cubicBezTo>
                <a:cubicBezTo>
                  <a:pt x="703" y="249"/>
                  <a:pt x="705" y="233"/>
                  <a:pt x="698" y="219"/>
                </a:cubicBezTo>
                <a:cubicBezTo>
                  <a:pt x="691" y="205"/>
                  <a:pt x="674" y="192"/>
                  <a:pt x="668" y="190"/>
                </a:cubicBezTo>
                <a:cubicBezTo>
                  <a:pt x="661" y="189"/>
                  <a:pt x="638" y="180"/>
                  <a:pt x="618" y="188"/>
                </a:cubicBezTo>
                <a:cubicBezTo>
                  <a:pt x="598" y="197"/>
                  <a:pt x="588" y="194"/>
                  <a:pt x="577" y="190"/>
                </a:cubicBezTo>
                <a:cubicBezTo>
                  <a:pt x="567" y="186"/>
                  <a:pt x="565" y="169"/>
                  <a:pt x="566" y="160"/>
                </a:cubicBezTo>
                <a:cubicBezTo>
                  <a:pt x="567" y="151"/>
                  <a:pt x="568" y="128"/>
                  <a:pt x="569" y="104"/>
                </a:cubicBezTo>
                <a:cubicBezTo>
                  <a:pt x="571" y="81"/>
                  <a:pt x="575" y="40"/>
                  <a:pt x="576" y="32"/>
                </a:cubicBezTo>
                <a:cubicBezTo>
                  <a:pt x="578" y="23"/>
                  <a:pt x="581" y="9"/>
                  <a:pt x="581" y="5"/>
                </a:cubicBezTo>
                <a:cubicBezTo>
                  <a:pt x="581" y="4"/>
                  <a:pt x="582" y="3"/>
                  <a:pt x="582" y="0"/>
                </a:cubicBezTo>
                <a:cubicBezTo>
                  <a:pt x="443" y="0"/>
                  <a:pt x="443" y="0"/>
                  <a:pt x="443" y="0"/>
                </a:cubicBezTo>
                <a:cubicBezTo>
                  <a:pt x="367" y="174"/>
                  <a:pt x="367" y="174"/>
                  <a:pt x="367" y="174"/>
                </a:cubicBezTo>
                <a:cubicBezTo>
                  <a:pt x="232" y="252"/>
                  <a:pt x="232" y="252"/>
                  <a:pt x="232" y="252"/>
                </a:cubicBezTo>
                <a:cubicBezTo>
                  <a:pt x="43" y="232"/>
                  <a:pt x="43" y="232"/>
                  <a:pt x="43" y="232"/>
                </a:cubicBezTo>
                <a:cubicBezTo>
                  <a:pt x="0" y="307"/>
                  <a:pt x="0" y="307"/>
                  <a:pt x="0" y="307"/>
                </a:cubicBezTo>
                <a:cubicBezTo>
                  <a:pt x="6" y="312"/>
                  <a:pt x="10" y="316"/>
                  <a:pt x="10" y="316"/>
                </a:cubicBezTo>
                <a:cubicBezTo>
                  <a:pt x="14" y="319"/>
                  <a:pt x="24" y="329"/>
                  <a:pt x="31" y="335"/>
                </a:cubicBezTo>
                <a:close/>
              </a:path>
            </a:pathLst>
          </a:custGeom>
          <a:solidFill>
            <a:srgbClr val="FFDA62"/>
          </a:solidFill>
          <a:ln w="6350" cap="flat">
            <a:solidFill>
              <a:sysClr val="window" lastClr="FFFFFF"/>
            </a:solidFill>
            <a:prstDash val="solid"/>
            <a:miter lim="800000"/>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43" name="Freeform 8"/>
          <p:cNvSpPr/>
          <p:nvPr>
            <p:custDataLst>
              <p:tags r:id="rId4"/>
            </p:custDataLst>
          </p:nvPr>
        </p:nvSpPr>
        <p:spPr bwMode="auto">
          <a:xfrm>
            <a:off x="6471371" y="2318535"/>
            <a:ext cx="1208476" cy="1617515"/>
          </a:xfrm>
          <a:custGeom>
            <a:avLst/>
            <a:gdLst>
              <a:gd name="T0" fmla="*/ 380 w 493"/>
              <a:gd name="T1" fmla="*/ 377 h 660"/>
              <a:gd name="T2" fmla="*/ 380 w 493"/>
              <a:gd name="T3" fmla="*/ 220 h 660"/>
              <a:gd name="T4" fmla="*/ 493 w 493"/>
              <a:gd name="T5" fmla="*/ 67 h 660"/>
              <a:gd name="T6" fmla="*/ 453 w 493"/>
              <a:gd name="T7" fmla="*/ 0 h 660"/>
              <a:gd name="T8" fmla="*/ 444 w 493"/>
              <a:gd name="T9" fmla="*/ 2 h 660"/>
              <a:gd name="T10" fmla="*/ 418 w 493"/>
              <a:gd name="T11" fmla="*/ 10 h 660"/>
              <a:gd name="T12" fmla="*/ 350 w 493"/>
              <a:gd name="T13" fmla="*/ 38 h 660"/>
              <a:gd name="T14" fmla="*/ 299 w 493"/>
              <a:gd name="T15" fmla="*/ 60 h 660"/>
              <a:gd name="T16" fmla="*/ 277 w 493"/>
              <a:gd name="T17" fmla="*/ 84 h 660"/>
              <a:gd name="T18" fmla="*/ 298 w 493"/>
              <a:gd name="T19" fmla="*/ 119 h 660"/>
              <a:gd name="T20" fmla="*/ 319 w 493"/>
              <a:gd name="T21" fmla="*/ 164 h 660"/>
              <a:gd name="T22" fmla="*/ 307 w 493"/>
              <a:gd name="T23" fmla="*/ 204 h 660"/>
              <a:gd name="T24" fmla="*/ 278 w 493"/>
              <a:gd name="T25" fmla="*/ 225 h 660"/>
              <a:gd name="T26" fmla="*/ 251 w 493"/>
              <a:gd name="T27" fmla="*/ 228 h 660"/>
              <a:gd name="T28" fmla="*/ 218 w 493"/>
              <a:gd name="T29" fmla="*/ 212 h 660"/>
              <a:gd name="T30" fmla="*/ 198 w 493"/>
              <a:gd name="T31" fmla="*/ 174 h 660"/>
              <a:gd name="T32" fmla="*/ 193 w 493"/>
              <a:gd name="T33" fmla="*/ 153 h 660"/>
              <a:gd name="T34" fmla="*/ 184 w 493"/>
              <a:gd name="T35" fmla="*/ 141 h 660"/>
              <a:gd name="T36" fmla="*/ 164 w 493"/>
              <a:gd name="T37" fmla="*/ 137 h 660"/>
              <a:gd name="T38" fmla="*/ 113 w 493"/>
              <a:gd name="T39" fmla="*/ 169 h 660"/>
              <a:gd name="T40" fmla="*/ 34 w 493"/>
              <a:gd name="T41" fmla="*/ 221 h 660"/>
              <a:gd name="T42" fmla="*/ 23 w 493"/>
              <a:gd name="T43" fmla="*/ 227 h 660"/>
              <a:gd name="T44" fmla="*/ 37 w 493"/>
              <a:gd name="T45" fmla="*/ 299 h 660"/>
              <a:gd name="T46" fmla="*/ 0 w 493"/>
              <a:gd name="T47" fmla="*/ 412 h 660"/>
              <a:gd name="T48" fmla="*/ 3 w 493"/>
              <a:gd name="T49" fmla="*/ 414 h 660"/>
              <a:gd name="T50" fmla="*/ 89 w 493"/>
              <a:gd name="T51" fmla="*/ 453 h 660"/>
              <a:gd name="T52" fmla="*/ 142 w 493"/>
              <a:gd name="T53" fmla="*/ 480 h 660"/>
              <a:gd name="T54" fmla="*/ 150 w 493"/>
              <a:gd name="T55" fmla="*/ 499 h 660"/>
              <a:gd name="T56" fmla="*/ 144 w 493"/>
              <a:gd name="T57" fmla="*/ 514 h 660"/>
              <a:gd name="T58" fmla="*/ 129 w 493"/>
              <a:gd name="T59" fmla="*/ 528 h 660"/>
              <a:gd name="T60" fmla="*/ 108 w 493"/>
              <a:gd name="T61" fmla="*/ 566 h 660"/>
              <a:gd name="T62" fmla="*/ 111 w 493"/>
              <a:gd name="T63" fmla="*/ 602 h 660"/>
              <a:gd name="T64" fmla="*/ 127 w 493"/>
              <a:gd name="T65" fmla="*/ 624 h 660"/>
              <a:gd name="T66" fmla="*/ 161 w 493"/>
              <a:gd name="T67" fmla="*/ 638 h 660"/>
              <a:gd name="T68" fmla="*/ 201 w 493"/>
              <a:gd name="T69" fmla="*/ 627 h 660"/>
              <a:gd name="T70" fmla="*/ 228 w 493"/>
              <a:gd name="T71" fmla="*/ 585 h 660"/>
              <a:gd name="T72" fmla="*/ 247 w 493"/>
              <a:gd name="T73" fmla="*/ 549 h 660"/>
              <a:gd name="T74" fmla="*/ 279 w 493"/>
              <a:gd name="T75" fmla="*/ 555 h 660"/>
              <a:gd name="T76" fmla="*/ 325 w 493"/>
              <a:gd name="T77" fmla="*/ 586 h 660"/>
              <a:gd name="T78" fmla="*/ 384 w 493"/>
              <a:gd name="T79" fmla="*/ 630 h 660"/>
              <a:gd name="T80" fmla="*/ 404 w 493"/>
              <a:gd name="T81" fmla="*/ 648 h 660"/>
              <a:gd name="T82" fmla="*/ 418 w 493"/>
              <a:gd name="T83" fmla="*/ 660 h 660"/>
              <a:gd name="T84" fmla="*/ 493 w 493"/>
              <a:gd name="T85" fmla="*/ 530 h 660"/>
              <a:gd name="T86" fmla="*/ 380 w 493"/>
              <a:gd name="T87" fmla="*/ 377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3" h="660">
                <a:moveTo>
                  <a:pt x="380" y="377"/>
                </a:moveTo>
                <a:cubicBezTo>
                  <a:pt x="380" y="220"/>
                  <a:pt x="380" y="220"/>
                  <a:pt x="380" y="220"/>
                </a:cubicBezTo>
                <a:cubicBezTo>
                  <a:pt x="493" y="67"/>
                  <a:pt x="493" y="67"/>
                  <a:pt x="493" y="67"/>
                </a:cubicBezTo>
                <a:cubicBezTo>
                  <a:pt x="453" y="0"/>
                  <a:pt x="453" y="0"/>
                  <a:pt x="453" y="0"/>
                </a:cubicBezTo>
                <a:cubicBezTo>
                  <a:pt x="448" y="1"/>
                  <a:pt x="445" y="2"/>
                  <a:pt x="444" y="2"/>
                </a:cubicBezTo>
                <a:cubicBezTo>
                  <a:pt x="440" y="4"/>
                  <a:pt x="426" y="8"/>
                  <a:pt x="418" y="10"/>
                </a:cubicBezTo>
                <a:cubicBezTo>
                  <a:pt x="409" y="13"/>
                  <a:pt x="372" y="28"/>
                  <a:pt x="350" y="38"/>
                </a:cubicBezTo>
                <a:cubicBezTo>
                  <a:pt x="328" y="47"/>
                  <a:pt x="308" y="57"/>
                  <a:pt x="299" y="60"/>
                </a:cubicBezTo>
                <a:cubicBezTo>
                  <a:pt x="290" y="64"/>
                  <a:pt x="276" y="73"/>
                  <a:pt x="277" y="84"/>
                </a:cubicBezTo>
                <a:cubicBezTo>
                  <a:pt x="279" y="95"/>
                  <a:pt x="281" y="105"/>
                  <a:pt x="298" y="119"/>
                </a:cubicBezTo>
                <a:cubicBezTo>
                  <a:pt x="315" y="133"/>
                  <a:pt x="317" y="158"/>
                  <a:pt x="319" y="164"/>
                </a:cubicBezTo>
                <a:cubicBezTo>
                  <a:pt x="321" y="171"/>
                  <a:pt x="317" y="192"/>
                  <a:pt x="307" y="204"/>
                </a:cubicBezTo>
                <a:cubicBezTo>
                  <a:pt x="298" y="217"/>
                  <a:pt x="283" y="223"/>
                  <a:pt x="278" y="225"/>
                </a:cubicBezTo>
                <a:cubicBezTo>
                  <a:pt x="273" y="228"/>
                  <a:pt x="257" y="229"/>
                  <a:pt x="251" y="228"/>
                </a:cubicBezTo>
                <a:cubicBezTo>
                  <a:pt x="246" y="226"/>
                  <a:pt x="225" y="220"/>
                  <a:pt x="218" y="212"/>
                </a:cubicBezTo>
                <a:cubicBezTo>
                  <a:pt x="212" y="203"/>
                  <a:pt x="201" y="191"/>
                  <a:pt x="198" y="174"/>
                </a:cubicBezTo>
                <a:cubicBezTo>
                  <a:pt x="194" y="156"/>
                  <a:pt x="194" y="157"/>
                  <a:pt x="193" y="153"/>
                </a:cubicBezTo>
                <a:cubicBezTo>
                  <a:pt x="191" y="149"/>
                  <a:pt x="187" y="143"/>
                  <a:pt x="184" y="141"/>
                </a:cubicBezTo>
                <a:cubicBezTo>
                  <a:pt x="181" y="139"/>
                  <a:pt x="173" y="134"/>
                  <a:pt x="164" y="137"/>
                </a:cubicBezTo>
                <a:cubicBezTo>
                  <a:pt x="154" y="140"/>
                  <a:pt x="127" y="157"/>
                  <a:pt x="113" y="169"/>
                </a:cubicBezTo>
                <a:cubicBezTo>
                  <a:pt x="99" y="179"/>
                  <a:pt x="72" y="196"/>
                  <a:pt x="34" y="221"/>
                </a:cubicBezTo>
                <a:cubicBezTo>
                  <a:pt x="23" y="227"/>
                  <a:pt x="23" y="227"/>
                  <a:pt x="23" y="227"/>
                </a:cubicBezTo>
                <a:cubicBezTo>
                  <a:pt x="32" y="250"/>
                  <a:pt x="37" y="274"/>
                  <a:pt x="37" y="299"/>
                </a:cubicBezTo>
                <a:cubicBezTo>
                  <a:pt x="37" y="342"/>
                  <a:pt x="23" y="381"/>
                  <a:pt x="0" y="412"/>
                </a:cubicBezTo>
                <a:cubicBezTo>
                  <a:pt x="3" y="414"/>
                  <a:pt x="3" y="414"/>
                  <a:pt x="3" y="414"/>
                </a:cubicBezTo>
                <a:cubicBezTo>
                  <a:pt x="44" y="434"/>
                  <a:pt x="73" y="448"/>
                  <a:pt x="89" y="453"/>
                </a:cubicBezTo>
                <a:cubicBezTo>
                  <a:pt x="106" y="459"/>
                  <a:pt x="135" y="473"/>
                  <a:pt x="142" y="480"/>
                </a:cubicBezTo>
                <a:cubicBezTo>
                  <a:pt x="150" y="487"/>
                  <a:pt x="150" y="496"/>
                  <a:pt x="150" y="499"/>
                </a:cubicBezTo>
                <a:cubicBezTo>
                  <a:pt x="150" y="503"/>
                  <a:pt x="146" y="510"/>
                  <a:pt x="144" y="514"/>
                </a:cubicBezTo>
                <a:cubicBezTo>
                  <a:pt x="141" y="517"/>
                  <a:pt x="142" y="516"/>
                  <a:pt x="129" y="528"/>
                </a:cubicBezTo>
                <a:cubicBezTo>
                  <a:pt x="116" y="540"/>
                  <a:pt x="111" y="556"/>
                  <a:pt x="108" y="566"/>
                </a:cubicBezTo>
                <a:cubicBezTo>
                  <a:pt x="104" y="576"/>
                  <a:pt x="110" y="597"/>
                  <a:pt x="111" y="602"/>
                </a:cubicBezTo>
                <a:cubicBezTo>
                  <a:pt x="113" y="608"/>
                  <a:pt x="123" y="621"/>
                  <a:pt x="127" y="624"/>
                </a:cubicBezTo>
                <a:cubicBezTo>
                  <a:pt x="132" y="627"/>
                  <a:pt x="145" y="636"/>
                  <a:pt x="161" y="638"/>
                </a:cubicBezTo>
                <a:cubicBezTo>
                  <a:pt x="176" y="639"/>
                  <a:pt x="196" y="631"/>
                  <a:pt x="201" y="627"/>
                </a:cubicBezTo>
                <a:cubicBezTo>
                  <a:pt x="205" y="622"/>
                  <a:pt x="225" y="606"/>
                  <a:pt x="228" y="585"/>
                </a:cubicBezTo>
                <a:cubicBezTo>
                  <a:pt x="231" y="563"/>
                  <a:pt x="238" y="556"/>
                  <a:pt x="247" y="549"/>
                </a:cubicBezTo>
                <a:cubicBezTo>
                  <a:pt x="256" y="542"/>
                  <a:pt x="271" y="549"/>
                  <a:pt x="279" y="555"/>
                </a:cubicBezTo>
                <a:cubicBezTo>
                  <a:pt x="286" y="561"/>
                  <a:pt x="305" y="573"/>
                  <a:pt x="325" y="586"/>
                </a:cubicBezTo>
                <a:cubicBezTo>
                  <a:pt x="345" y="600"/>
                  <a:pt x="377" y="624"/>
                  <a:pt x="384" y="630"/>
                </a:cubicBezTo>
                <a:cubicBezTo>
                  <a:pt x="390" y="635"/>
                  <a:pt x="401" y="645"/>
                  <a:pt x="404" y="648"/>
                </a:cubicBezTo>
                <a:cubicBezTo>
                  <a:pt x="405" y="649"/>
                  <a:pt x="410" y="653"/>
                  <a:pt x="418" y="660"/>
                </a:cubicBezTo>
                <a:cubicBezTo>
                  <a:pt x="493" y="530"/>
                  <a:pt x="493" y="530"/>
                  <a:pt x="493" y="530"/>
                </a:cubicBezTo>
                <a:lnTo>
                  <a:pt x="380" y="377"/>
                </a:lnTo>
                <a:close/>
              </a:path>
            </a:pathLst>
          </a:custGeom>
          <a:solidFill>
            <a:srgbClr val="A6D25F"/>
          </a:solidFill>
          <a:ln w="6350" cap="flat">
            <a:solidFill>
              <a:sysClr val="window" lastClr="FFFFFF"/>
            </a:solidFill>
            <a:prstDash val="solid"/>
            <a:miter lim="800000"/>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44" name="Freeform 9"/>
          <p:cNvSpPr/>
          <p:nvPr>
            <p:custDataLst>
              <p:tags r:id="rId5"/>
            </p:custDataLst>
          </p:nvPr>
        </p:nvSpPr>
        <p:spPr bwMode="auto">
          <a:xfrm>
            <a:off x="5725781" y="3328187"/>
            <a:ext cx="1770775" cy="1373127"/>
          </a:xfrm>
          <a:custGeom>
            <a:avLst/>
            <a:gdLst>
              <a:gd name="T0" fmla="*/ 688 w 722"/>
              <a:gd name="T1" fmla="*/ 218 h 560"/>
              <a:gd name="T2" fmla="*/ 629 w 722"/>
              <a:gd name="T3" fmla="*/ 174 h 560"/>
              <a:gd name="T4" fmla="*/ 583 w 722"/>
              <a:gd name="T5" fmla="*/ 143 h 560"/>
              <a:gd name="T6" fmla="*/ 551 w 722"/>
              <a:gd name="T7" fmla="*/ 137 h 560"/>
              <a:gd name="T8" fmla="*/ 532 w 722"/>
              <a:gd name="T9" fmla="*/ 173 h 560"/>
              <a:gd name="T10" fmla="*/ 505 w 722"/>
              <a:gd name="T11" fmla="*/ 215 h 560"/>
              <a:gd name="T12" fmla="*/ 465 w 722"/>
              <a:gd name="T13" fmla="*/ 226 h 560"/>
              <a:gd name="T14" fmla="*/ 431 w 722"/>
              <a:gd name="T15" fmla="*/ 212 h 560"/>
              <a:gd name="T16" fmla="*/ 415 w 722"/>
              <a:gd name="T17" fmla="*/ 190 h 560"/>
              <a:gd name="T18" fmla="*/ 412 w 722"/>
              <a:gd name="T19" fmla="*/ 154 h 560"/>
              <a:gd name="T20" fmla="*/ 433 w 722"/>
              <a:gd name="T21" fmla="*/ 116 h 560"/>
              <a:gd name="T22" fmla="*/ 448 w 722"/>
              <a:gd name="T23" fmla="*/ 102 h 560"/>
              <a:gd name="T24" fmla="*/ 454 w 722"/>
              <a:gd name="T25" fmla="*/ 87 h 560"/>
              <a:gd name="T26" fmla="*/ 446 w 722"/>
              <a:gd name="T27" fmla="*/ 68 h 560"/>
              <a:gd name="T28" fmla="*/ 393 w 722"/>
              <a:gd name="T29" fmla="*/ 41 h 560"/>
              <a:gd name="T30" fmla="*/ 307 w 722"/>
              <a:gd name="T31" fmla="*/ 2 h 560"/>
              <a:gd name="T32" fmla="*/ 304 w 722"/>
              <a:gd name="T33" fmla="*/ 0 h 560"/>
              <a:gd name="T34" fmla="*/ 153 w 722"/>
              <a:gd name="T35" fmla="*/ 76 h 560"/>
              <a:gd name="T36" fmla="*/ 124 w 722"/>
              <a:gd name="T37" fmla="*/ 73 h 560"/>
              <a:gd name="T38" fmla="*/ 129 w 722"/>
              <a:gd name="T39" fmla="*/ 94 h 560"/>
              <a:gd name="T40" fmla="*/ 135 w 722"/>
              <a:gd name="T41" fmla="*/ 167 h 560"/>
              <a:gd name="T42" fmla="*/ 138 w 722"/>
              <a:gd name="T43" fmla="*/ 223 h 560"/>
              <a:gd name="T44" fmla="*/ 127 w 722"/>
              <a:gd name="T45" fmla="*/ 253 h 560"/>
              <a:gd name="T46" fmla="*/ 87 w 722"/>
              <a:gd name="T47" fmla="*/ 251 h 560"/>
              <a:gd name="T48" fmla="*/ 37 w 722"/>
              <a:gd name="T49" fmla="*/ 253 h 560"/>
              <a:gd name="T50" fmla="*/ 7 w 722"/>
              <a:gd name="T51" fmla="*/ 282 h 560"/>
              <a:gd name="T52" fmla="*/ 2 w 722"/>
              <a:gd name="T53" fmla="*/ 317 h 560"/>
              <a:gd name="T54" fmla="*/ 12 w 722"/>
              <a:gd name="T55" fmla="*/ 342 h 560"/>
              <a:gd name="T56" fmla="*/ 41 w 722"/>
              <a:gd name="T57" fmla="*/ 364 h 560"/>
              <a:gd name="T58" fmla="*/ 85 w 722"/>
              <a:gd name="T59" fmla="*/ 365 h 560"/>
              <a:gd name="T60" fmla="*/ 105 w 722"/>
              <a:gd name="T61" fmla="*/ 360 h 560"/>
              <a:gd name="T62" fmla="*/ 120 w 722"/>
              <a:gd name="T63" fmla="*/ 362 h 560"/>
              <a:gd name="T64" fmla="*/ 133 w 722"/>
              <a:gd name="T65" fmla="*/ 378 h 560"/>
              <a:gd name="T66" fmla="*/ 128 w 722"/>
              <a:gd name="T67" fmla="*/ 438 h 560"/>
              <a:gd name="T68" fmla="*/ 118 w 722"/>
              <a:gd name="T69" fmla="*/ 532 h 560"/>
              <a:gd name="T70" fmla="*/ 116 w 722"/>
              <a:gd name="T71" fmla="*/ 560 h 560"/>
              <a:gd name="T72" fmla="*/ 274 w 722"/>
              <a:gd name="T73" fmla="*/ 560 h 560"/>
              <a:gd name="T74" fmla="*/ 351 w 722"/>
              <a:gd name="T75" fmla="*/ 386 h 560"/>
              <a:gd name="T76" fmla="*/ 486 w 722"/>
              <a:gd name="T77" fmla="*/ 308 h 560"/>
              <a:gd name="T78" fmla="*/ 676 w 722"/>
              <a:gd name="T79" fmla="*/ 328 h 560"/>
              <a:gd name="T80" fmla="*/ 722 w 722"/>
              <a:gd name="T81" fmla="*/ 248 h 560"/>
              <a:gd name="T82" fmla="*/ 708 w 722"/>
              <a:gd name="T83" fmla="*/ 236 h 560"/>
              <a:gd name="T84" fmla="*/ 688 w 722"/>
              <a:gd name="T85" fmla="*/ 21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2" h="560">
                <a:moveTo>
                  <a:pt x="688" y="218"/>
                </a:moveTo>
                <a:cubicBezTo>
                  <a:pt x="681" y="212"/>
                  <a:pt x="649" y="188"/>
                  <a:pt x="629" y="174"/>
                </a:cubicBezTo>
                <a:cubicBezTo>
                  <a:pt x="609" y="161"/>
                  <a:pt x="590" y="149"/>
                  <a:pt x="583" y="143"/>
                </a:cubicBezTo>
                <a:cubicBezTo>
                  <a:pt x="575" y="137"/>
                  <a:pt x="560" y="130"/>
                  <a:pt x="551" y="137"/>
                </a:cubicBezTo>
                <a:cubicBezTo>
                  <a:pt x="542" y="144"/>
                  <a:pt x="535" y="151"/>
                  <a:pt x="532" y="173"/>
                </a:cubicBezTo>
                <a:cubicBezTo>
                  <a:pt x="529" y="194"/>
                  <a:pt x="509" y="210"/>
                  <a:pt x="505" y="215"/>
                </a:cubicBezTo>
                <a:cubicBezTo>
                  <a:pt x="500" y="219"/>
                  <a:pt x="480" y="227"/>
                  <a:pt x="465" y="226"/>
                </a:cubicBezTo>
                <a:cubicBezTo>
                  <a:pt x="449" y="224"/>
                  <a:pt x="436" y="215"/>
                  <a:pt x="431" y="212"/>
                </a:cubicBezTo>
                <a:cubicBezTo>
                  <a:pt x="427" y="209"/>
                  <a:pt x="417" y="196"/>
                  <a:pt x="415" y="190"/>
                </a:cubicBezTo>
                <a:cubicBezTo>
                  <a:pt x="414" y="185"/>
                  <a:pt x="408" y="164"/>
                  <a:pt x="412" y="154"/>
                </a:cubicBezTo>
                <a:cubicBezTo>
                  <a:pt x="415" y="144"/>
                  <a:pt x="420" y="128"/>
                  <a:pt x="433" y="116"/>
                </a:cubicBezTo>
                <a:cubicBezTo>
                  <a:pt x="446" y="104"/>
                  <a:pt x="445" y="105"/>
                  <a:pt x="448" y="102"/>
                </a:cubicBezTo>
                <a:cubicBezTo>
                  <a:pt x="450" y="98"/>
                  <a:pt x="454" y="91"/>
                  <a:pt x="454" y="87"/>
                </a:cubicBezTo>
                <a:cubicBezTo>
                  <a:pt x="454" y="84"/>
                  <a:pt x="454" y="75"/>
                  <a:pt x="446" y="68"/>
                </a:cubicBezTo>
                <a:cubicBezTo>
                  <a:pt x="439" y="61"/>
                  <a:pt x="410" y="47"/>
                  <a:pt x="393" y="41"/>
                </a:cubicBezTo>
                <a:cubicBezTo>
                  <a:pt x="377" y="36"/>
                  <a:pt x="348" y="22"/>
                  <a:pt x="307" y="2"/>
                </a:cubicBezTo>
                <a:cubicBezTo>
                  <a:pt x="304" y="0"/>
                  <a:pt x="304" y="0"/>
                  <a:pt x="304" y="0"/>
                </a:cubicBezTo>
                <a:cubicBezTo>
                  <a:pt x="269" y="46"/>
                  <a:pt x="215" y="76"/>
                  <a:pt x="153" y="76"/>
                </a:cubicBezTo>
                <a:cubicBezTo>
                  <a:pt x="143" y="76"/>
                  <a:pt x="134" y="75"/>
                  <a:pt x="124" y="73"/>
                </a:cubicBezTo>
                <a:cubicBezTo>
                  <a:pt x="125" y="80"/>
                  <a:pt x="127" y="88"/>
                  <a:pt x="129" y="94"/>
                </a:cubicBezTo>
                <a:cubicBezTo>
                  <a:pt x="130" y="103"/>
                  <a:pt x="134" y="143"/>
                  <a:pt x="135" y="167"/>
                </a:cubicBezTo>
                <a:cubicBezTo>
                  <a:pt x="137" y="191"/>
                  <a:pt x="137" y="213"/>
                  <a:pt x="138" y="223"/>
                </a:cubicBezTo>
                <a:cubicBezTo>
                  <a:pt x="139" y="232"/>
                  <a:pt x="138" y="249"/>
                  <a:pt x="127" y="253"/>
                </a:cubicBezTo>
                <a:cubicBezTo>
                  <a:pt x="117" y="257"/>
                  <a:pt x="107" y="259"/>
                  <a:pt x="87" y="251"/>
                </a:cubicBezTo>
                <a:cubicBezTo>
                  <a:pt x="67" y="242"/>
                  <a:pt x="43" y="251"/>
                  <a:pt x="37" y="253"/>
                </a:cubicBezTo>
                <a:cubicBezTo>
                  <a:pt x="31" y="254"/>
                  <a:pt x="13" y="268"/>
                  <a:pt x="7" y="282"/>
                </a:cubicBezTo>
                <a:cubicBezTo>
                  <a:pt x="0" y="296"/>
                  <a:pt x="1" y="312"/>
                  <a:pt x="2" y="317"/>
                </a:cubicBezTo>
                <a:cubicBezTo>
                  <a:pt x="2" y="323"/>
                  <a:pt x="8" y="338"/>
                  <a:pt x="12" y="342"/>
                </a:cubicBezTo>
                <a:cubicBezTo>
                  <a:pt x="16" y="346"/>
                  <a:pt x="31" y="362"/>
                  <a:pt x="41" y="364"/>
                </a:cubicBezTo>
                <a:cubicBezTo>
                  <a:pt x="52" y="366"/>
                  <a:pt x="68" y="370"/>
                  <a:pt x="85" y="365"/>
                </a:cubicBezTo>
                <a:cubicBezTo>
                  <a:pt x="102" y="360"/>
                  <a:pt x="100" y="360"/>
                  <a:pt x="105" y="360"/>
                </a:cubicBezTo>
                <a:cubicBezTo>
                  <a:pt x="109" y="359"/>
                  <a:pt x="117" y="360"/>
                  <a:pt x="120" y="362"/>
                </a:cubicBezTo>
                <a:cubicBezTo>
                  <a:pt x="123" y="364"/>
                  <a:pt x="131" y="368"/>
                  <a:pt x="133" y="378"/>
                </a:cubicBezTo>
                <a:cubicBezTo>
                  <a:pt x="135" y="388"/>
                  <a:pt x="132" y="421"/>
                  <a:pt x="128" y="438"/>
                </a:cubicBezTo>
                <a:cubicBezTo>
                  <a:pt x="125" y="455"/>
                  <a:pt x="122" y="486"/>
                  <a:pt x="118" y="532"/>
                </a:cubicBezTo>
                <a:cubicBezTo>
                  <a:pt x="116" y="560"/>
                  <a:pt x="116" y="560"/>
                  <a:pt x="116" y="560"/>
                </a:cubicBezTo>
                <a:cubicBezTo>
                  <a:pt x="274" y="560"/>
                  <a:pt x="274" y="560"/>
                  <a:pt x="274" y="560"/>
                </a:cubicBezTo>
                <a:cubicBezTo>
                  <a:pt x="351" y="386"/>
                  <a:pt x="351" y="386"/>
                  <a:pt x="351" y="386"/>
                </a:cubicBezTo>
                <a:cubicBezTo>
                  <a:pt x="486" y="308"/>
                  <a:pt x="486" y="308"/>
                  <a:pt x="486" y="308"/>
                </a:cubicBezTo>
                <a:cubicBezTo>
                  <a:pt x="676" y="328"/>
                  <a:pt x="676" y="328"/>
                  <a:pt x="676" y="328"/>
                </a:cubicBezTo>
                <a:cubicBezTo>
                  <a:pt x="722" y="248"/>
                  <a:pt x="722" y="248"/>
                  <a:pt x="722" y="248"/>
                </a:cubicBezTo>
                <a:cubicBezTo>
                  <a:pt x="714" y="241"/>
                  <a:pt x="709" y="237"/>
                  <a:pt x="708" y="236"/>
                </a:cubicBezTo>
                <a:cubicBezTo>
                  <a:pt x="705" y="233"/>
                  <a:pt x="694" y="223"/>
                  <a:pt x="688" y="218"/>
                </a:cubicBezTo>
                <a:close/>
              </a:path>
            </a:pathLst>
          </a:custGeom>
          <a:solidFill>
            <a:srgbClr val="6AB9D4"/>
          </a:solidFill>
          <a:ln w="6350" cap="flat">
            <a:solidFill>
              <a:sysClr val="window" lastClr="FFFFFF"/>
            </a:solidFill>
            <a:prstDash val="solid"/>
            <a:miter lim="800000"/>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45" name="Freeform 10"/>
          <p:cNvSpPr/>
          <p:nvPr>
            <p:custDataLst>
              <p:tags r:id="rId6"/>
            </p:custDataLst>
          </p:nvPr>
        </p:nvSpPr>
        <p:spPr bwMode="auto">
          <a:xfrm>
            <a:off x="4625001" y="3215313"/>
            <a:ext cx="1441473" cy="1486002"/>
          </a:xfrm>
          <a:custGeom>
            <a:avLst/>
            <a:gdLst>
              <a:gd name="T0" fmla="*/ 577 w 588"/>
              <a:gd name="T1" fmla="*/ 484 h 606"/>
              <a:gd name="T2" fmla="*/ 582 w 588"/>
              <a:gd name="T3" fmla="*/ 424 h 606"/>
              <a:gd name="T4" fmla="*/ 569 w 588"/>
              <a:gd name="T5" fmla="*/ 408 h 606"/>
              <a:gd name="T6" fmla="*/ 554 w 588"/>
              <a:gd name="T7" fmla="*/ 406 h 606"/>
              <a:gd name="T8" fmla="*/ 534 w 588"/>
              <a:gd name="T9" fmla="*/ 411 h 606"/>
              <a:gd name="T10" fmla="*/ 490 w 588"/>
              <a:gd name="T11" fmla="*/ 410 h 606"/>
              <a:gd name="T12" fmla="*/ 461 w 588"/>
              <a:gd name="T13" fmla="*/ 388 h 606"/>
              <a:gd name="T14" fmla="*/ 451 w 588"/>
              <a:gd name="T15" fmla="*/ 363 h 606"/>
              <a:gd name="T16" fmla="*/ 456 w 588"/>
              <a:gd name="T17" fmla="*/ 328 h 606"/>
              <a:gd name="T18" fmla="*/ 486 w 588"/>
              <a:gd name="T19" fmla="*/ 299 h 606"/>
              <a:gd name="T20" fmla="*/ 536 w 588"/>
              <a:gd name="T21" fmla="*/ 297 h 606"/>
              <a:gd name="T22" fmla="*/ 576 w 588"/>
              <a:gd name="T23" fmla="*/ 299 h 606"/>
              <a:gd name="T24" fmla="*/ 587 w 588"/>
              <a:gd name="T25" fmla="*/ 269 h 606"/>
              <a:gd name="T26" fmla="*/ 584 w 588"/>
              <a:gd name="T27" fmla="*/ 213 h 606"/>
              <a:gd name="T28" fmla="*/ 578 w 588"/>
              <a:gd name="T29" fmla="*/ 140 h 606"/>
              <a:gd name="T30" fmla="*/ 573 w 588"/>
              <a:gd name="T31" fmla="*/ 119 h 606"/>
              <a:gd name="T32" fmla="*/ 431 w 588"/>
              <a:gd name="T33" fmla="*/ 12 h 606"/>
              <a:gd name="T34" fmla="*/ 426 w 588"/>
              <a:gd name="T35" fmla="*/ 16 h 606"/>
              <a:gd name="T36" fmla="*/ 365 w 588"/>
              <a:gd name="T37" fmla="*/ 58 h 606"/>
              <a:gd name="T38" fmla="*/ 318 w 588"/>
              <a:gd name="T39" fmla="*/ 88 h 606"/>
              <a:gd name="T40" fmla="*/ 287 w 588"/>
              <a:gd name="T41" fmla="*/ 92 h 606"/>
              <a:gd name="T42" fmla="*/ 269 w 588"/>
              <a:gd name="T43" fmla="*/ 56 h 606"/>
              <a:gd name="T44" fmla="*/ 243 w 588"/>
              <a:gd name="T45" fmla="*/ 14 h 606"/>
              <a:gd name="T46" fmla="*/ 203 w 588"/>
              <a:gd name="T47" fmla="*/ 1 h 606"/>
              <a:gd name="T48" fmla="*/ 169 w 588"/>
              <a:gd name="T49" fmla="*/ 14 h 606"/>
              <a:gd name="T50" fmla="*/ 152 w 588"/>
              <a:gd name="T51" fmla="*/ 35 h 606"/>
              <a:gd name="T52" fmla="*/ 148 w 588"/>
              <a:gd name="T53" fmla="*/ 72 h 606"/>
              <a:gd name="T54" fmla="*/ 168 w 588"/>
              <a:gd name="T55" fmla="*/ 110 h 606"/>
              <a:gd name="T56" fmla="*/ 182 w 588"/>
              <a:gd name="T57" fmla="*/ 125 h 606"/>
              <a:gd name="T58" fmla="*/ 188 w 588"/>
              <a:gd name="T59" fmla="*/ 139 h 606"/>
              <a:gd name="T60" fmla="*/ 180 w 588"/>
              <a:gd name="T61" fmla="*/ 158 h 606"/>
              <a:gd name="T62" fmla="*/ 125 w 588"/>
              <a:gd name="T63" fmla="*/ 183 h 606"/>
              <a:gd name="T64" fmla="*/ 39 w 588"/>
              <a:gd name="T65" fmla="*/ 220 h 606"/>
              <a:gd name="T66" fmla="*/ 0 w 588"/>
              <a:gd name="T67" fmla="*/ 238 h 606"/>
              <a:gd name="T68" fmla="*/ 80 w 588"/>
              <a:gd name="T69" fmla="*/ 375 h 606"/>
              <a:gd name="T70" fmla="*/ 268 w 588"/>
              <a:gd name="T71" fmla="*/ 354 h 606"/>
              <a:gd name="T72" fmla="*/ 404 w 588"/>
              <a:gd name="T73" fmla="*/ 432 h 606"/>
              <a:gd name="T74" fmla="*/ 480 w 588"/>
              <a:gd name="T75" fmla="*/ 606 h 606"/>
              <a:gd name="T76" fmla="*/ 565 w 588"/>
              <a:gd name="T77" fmla="*/ 606 h 606"/>
              <a:gd name="T78" fmla="*/ 567 w 588"/>
              <a:gd name="T79" fmla="*/ 578 h 606"/>
              <a:gd name="T80" fmla="*/ 577 w 588"/>
              <a:gd name="T81" fmla="*/ 48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8" h="606">
                <a:moveTo>
                  <a:pt x="577" y="484"/>
                </a:moveTo>
                <a:cubicBezTo>
                  <a:pt x="581" y="467"/>
                  <a:pt x="584" y="434"/>
                  <a:pt x="582" y="424"/>
                </a:cubicBezTo>
                <a:cubicBezTo>
                  <a:pt x="580" y="414"/>
                  <a:pt x="572" y="410"/>
                  <a:pt x="569" y="408"/>
                </a:cubicBezTo>
                <a:cubicBezTo>
                  <a:pt x="566" y="406"/>
                  <a:pt x="558" y="405"/>
                  <a:pt x="554" y="406"/>
                </a:cubicBezTo>
                <a:cubicBezTo>
                  <a:pt x="549" y="406"/>
                  <a:pt x="551" y="406"/>
                  <a:pt x="534" y="411"/>
                </a:cubicBezTo>
                <a:cubicBezTo>
                  <a:pt x="517" y="416"/>
                  <a:pt x="501" y="412"/>
                  <a:pt x="490" y="410"/>
                </a:cubicBezTo>
                <a:cubicBezTo>
                  <a:pt x="480" y="408"/>
                  <a:pt x="465" y="392"/>
                  <a:pt x="461" y="388"/>
                </a:cubicBezTo>
                <a:cubicBezTo>
                  <a:pt x="457" y="384"/>
                  <a:pt x="451" y="369"/>
                  <a:pt x="451" y="363"/>
                </a:cubicBezTo>
                <a:cubicBezTo>
                  <a:pt x="450" y="358"/>
                  <a:pt x="449" y="342"/>
                  <a:pt x="456" y="328"/>
                </a:cubicBezTo>
                <a:cubicBezTo>
                  <a:pt x="462" y="314"/>
                  <a:pt x="480" y="300"/>
                  <a:pt x="486" y="299"/>
                </a:cubicBezTo>
                <a:cubicBezTo>
                  <a:pt x="492" y="297"/>
                  <a:pt x="516" y="288"/>
                  <a:pt x="536" y="297"/>
                </a:cubicBezTo>
                <a:cubicBezTo>
                  <a:pt x="556" y="305"/>
                  <a:pt x="566" y="303"/>
                  <a:pt x="576" y="299"/>
                </a:cubicBezTo>
                <a:cubicBezTo>
                  <a:pt x="587" y="295"/>
                  <a:pt x="588" y="278"/>
                  <a:pt x="587" y="269"/>
                </a:cubicBezTo>
                <a:cubicBezTo>
                  <a:pt x="586" y="259"/>
                  <a:pt x="586" y="237"/>
                  <a:pt x="584" y="213"/>
                </a:cubicBezTo>
                <a:cubicBezTo>
                  <a:pt x="583" y="189"/>
                  <a:pt x="579" y="149"/>
                  <a:pt x="578" y="140"/>
                </a:cubicBezTo>
                <a:cubicBezTo>
                  <a:pt x="576" y="134"/>
                  <a:pt x="574" y="126"/>
                  <a:pt x="573" y="119"/>
                </a:cubicBezTo>
                <a:cubicBezTo>
                  <a:pt x="510" y="110"/>
                  <a:pt x="457" y="68"/>
                  <a:pt x="431" y="12"/>
                </a:cubicBezTo>
                <a:cubicBezTo>
                  <a:pt x="429" y="14"/>
                  <a:pt x="427" y="15"/>
                  <a:pt x="426" y="16"/>
                </a:cubicBezTo>
                <a:cubicBezTo>
                  <a:pt x="419" y="22"/>
                  <a:pt x="385" y="45"/>
                  <a:pt x="365" y="58"/>
                </a:cubicBezTo>
                <a:cubicBezTo>
                  <a:pt x="345" y="70"/>
                  <a:pt x="326" y="82"/>
                  <a:pt x="318" y="88"/>
                </a:cubicBezTo>
                <a:cubicBezTo>
                  <a:pt x="311" y="93"/>
                  <a:pt x="295" y="100"/>
                  <a:pt x="287" y="92"/>
                </a:cubicBezTo>
                <a:cubicBezTo>
                  <a:pt x="278" y="85"/>
                  <a:pt x="271" y="78"/>
                  <a:pt x="269" y="56"/>
                </a:cubicBezTo>
                <a:cubicBezTo>
                  <a:pt x="266" y="35"/>
                  <a:pt x="247" y="18"/>
                  <a:pt x="243" y="14"/>
                </a:cubicBezTo>
                <a:cubicBezTo>
                  <a:pt x="238" y="9"/>
                  <a:pt x="218" y="0"/>
                  <a:pt x="203" y="1"/>
                </a:cubicBezTo>
                <a:cubicBezTo>
                  <a:pt x="187" y="2"/>
                  <a:pt x="174" y="11"/>
                  <a:pt x="169" y="14"/>
                </a:cubicBezTo>
                <a:cubicBezTo>
                  <a:pt x="165" y="17"/>
                  <a:pt x="154" y="30"/>
                  <a:pt x="152" y="35"/>
                </a:cubicBezTo>
                <a:cubicBezTo>
                  <a:pt x="151" y="41"/>
                  <a:pt x="144" y="62"/>
                  <a:pt x="148" y="72"/>
                </a:cubicBezTo>
                <a:cubicBezTo>
                  <a:pt x="151" y="81"/>
                  <a:pt x="155" y="97"/>
                  <a:pt x="168" y="110"/>
                </a:cubicBezTo>
                <a:cubicBezTo>
                  <a:pt x="180" y="122"/>
                  <a:pt x="180" y="121"/>
                  <a:pt x="182" y="125"/>
                </a:cubicBezTo>
                <a:cubicBezTo>
                  <a:pt x="185" y="129"/>
                  <a:pt x="188" y="136"/>
                  <a:pt x="188" y="139"/>
                </a:cubicBezTo>
                <a:cubicBezTo>
                  <a:pt x="188" y="143"/>
                  <a:pt x="187" y="152"/>
                  <a:pt x="180" y="158"/>
                </a:cubicBezTo>
                <a:cubicBezTo>
                  <a:pt x="172" y="165"/>
                  <a:pt x="142" y="178"/>
                  <a:pt x="125" y="183"/>
                </a:cubicBezTo>
                <a:cubicBezTo>
                  <a:pt x="109" y="189"/>
                  <a:pt x="80" y="202"/>
                  <a:pt x="39" y="220"/>
                </a:cubicBezTo>
                <a:cubicBezTo>
                  <a:pt x="0" y="238"/>
                  <a:pt x="0" y="238"/>
                  <a:pt x="0" y="238"/>
                </a:cubicBezTo>
                <a:cubicBezTo>
                  <a:pt x="80" y="375"/>
                  <a:pt x="80" y="375"/>
                  <a:pt x="80" y="375"/>
                </a:cubicBezTo>
                <a:cubicBezTo>
                  <a:pt x="268" y="354"/>
                  <a:pt x="268" y="354"/>
                  <a:pt x="268" y="354"/>
                </a:cubicBezTo>
                <a:cubicBezTo>
                  <a:pt x="404" y="432"/>
                  <a:pt x="404" y="432"/>
                  <a:pt x="404" y="432"/>
                </a:cubicBezTo>
                <a:cubicBezTo>
                  <a:pt x="480" y="606"/>
                  <a:pt x="480" y="606"/>
                  <a:pt x="480" y="606"/>
                </a:cubicBezTo>
                <a:cubicBezTo>
                  <a:pt x="565" y="606"/>
                  <a:pt x="565" y="606"/>
                  <a:pt x="565" y="606"/>
                </a:cubicBezTo>
                <a:cubicBezTo>
                  <a:pt x="567" y="578"/>
                  <a:pt x="567" y="578"/>
                  <a:pt x="567" y="578"/>
                </a:cubicBezTo>
                <a:cubicBezTo>
                  <a:pt x="571" y="532"/>
                  <a:pt x="574" y="501"/>
                  <a:pt x="577" y="484"/>
                </a:cubicBezTo>
                <a:close/>
              </a:path>
            </a:pathLst>
          </a:custGeom>
          <a:solidFill>
            <a:srgbClr val="FFDA62"/>
          </a:solidFill>
          <a:ln w="6350" cap="flat">
            <a:solidFill>
              <a:sysClr val="window" lastClr="FFFFFF"/>
            </a:solidFill>
            <a:prstDash val="solid"/>
            <a:miter lim="800000"/>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46" name="Freeform 9"/>
          <p:cNvSpPr/>
          <p:nvPr>
            <p:custDataLst>
              <p:tags r:id="rId7"/>
            </p:custDataLst>
          </p:nvPr>
        </p:nvSpPr>
        <p:spPr bwMode="auto">
          <a:xfrm>
            <a:off x="5692124" y="2642657"/>
            <a:ext cx="818083" cy="818083"/>
          </a:xfrm>
          <a:custGeom>
            <a:avLst/>
            <a:gdLst>
              <a:gd name="T0" fmla="*/ 638 w 638"/>
              <a:gd name="T1" fmla="*/ 319 h 638"/>
              <a:gd name="T2" fmla="*/ 638 w 638"/>
              <a:gd name="T3" fmla="*/ 319 h 638"/>
              <a:gd name="T4" fmla="*/ 637 w 638"/>
              <a:gd name="T5" fmla="*/ 349 h 638"/>
              <a:gd name="T6" fmla="*/ 632 w 638"/>
              <a:gd name="T7" fmla="*/ 382 h 638"/>
              <a:gd name="T8" fmla="*/ 632 w 638"/>
              <a:gd name="T9" fmla="*/ 382 h 638"/>
              <a:gd name="T10" fmla="*/ 545 w 638"/>
              <a:gd name="T11" fmla="*/ 545 h 638"/>
              <a:gd name="T12" fmla="*/ 428 w 638"/>
              <a:gd name="T13" fmla="*/ 619 h 638"/>
              <a:gd name="T14" fmla="*/ 319 w 638"/>
              <a:gd name="T15" fmla="*/ 638 h 638"/>
              <a:gd name="T16" fmla="*/ 0 w 638"/>
              <a:gd name="T17" fmla="*/ 319 h 638"/>
              <a:gd name="T18" fmla="*/ 0 w 638"/>
              <a:gd name="T19" fmla="*/ 319 h 638"/>
              <a:gd name="T20" fmla="*/ 124 w 638"/>
              <a:gd name="T21" fmla="*/ 67 h 638"/>
              <a:gd name="T22" fmla="*/ 319 w 638"/>
              <a:gd name="T23" fmla="*/ 0 h 638"/>
              <a:gd name="T24" fmla="*/ 319 w 638"/>
              <a:gd name="T25" fmla="*/ 0 h 638"/>
              <a:gd name="T26" fmla="*/ 605 w 638"/>
              <a:gd name="T27" fmla="*/ 178 h 638"/>
              <a:gd name="T28" fmla="*/ 624 w 638"/>
              <a:gd name="T29" fmla="*/ 224 h 638"/>
              <a:gd name="T30" fmla="*/ 638 w 638"/>
              <a:gd name="T31" fmla="*/ 31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8" h="638">
                <a:moveTo>
                  <a:pt x="638" y="319"/>
                </a:moveTo>
                <a:cubicBezTo>
                  <a:pt x="638" y="319"/>
                  <a:pt x="638" y="319"/>
                  <a:pt x="638" y="319"/>
                </a:cubicBezTo>
                <a:cubicBezTo>
                  <a:pt x="638" y="329"/>
                  <a:pt x="638" y="339"/>
                  <a:pt x="637" y="349"/>
                </a:cubicBezTo>
                <a:cubicBezTo>
                  <a:pt x="636" y="360"/>
                  <a:pt x="634" y="371"/>
                  <a:pt x="632" y="382"/>
                </a:cubicBezTo>
                <a:cubicBezTo>
                  <a:pt x="632" y="382"/>
                  <a:pt x="632" y="382"/>
                  <a:pt x="632" y="382"/>
                </a:cubicBezTo>
                <a:cubicBezTo>
                  <a:pt x="620" y="445"/>
                  <a:pt x="589" y="501"/>
                  <a:pt x="545" y="545"/>
                </a:cubicBezTo>
                <a:cubicBezTo>
                  <a:pt x="512" y="577"/>
                  <a:pt x="473" y="603"/>
                  <a:pt x="428" y="619"/>
                </a:cubicBezTo>
                <a:cubicBezTo>
                  <a:pt x="394" y="632"/>
                  <a:pt x="358" y="638"/>
                  <a:pt x="319" y="638"/>
                </a:cubicBezTo>
                <a:cubicBezTo>
                  <a:pt x="143" y="638"/>
                  <a:pt x="0" y="496"/>
                  <a:pt x="0" y="319"/>
                </a:cubicBezTo>
                <a:cubicBezTo>
                  <a:pt x="0" y="319"/>
                  <a:pt x="0" y="319"/>
                  <a:pt x="0" y="319"/>
                </a:cubicBezTo>
                <a:cubicBezTo>
                  <a:pt x="0" y="216"/>
                  <a:pt x="49" y="125"/>
                  <a:pt x="124" y="67"/>
                </a:cubicBezTo>
                <a:cubicBezTo>
                  <a:pt x="178" y="25"/>
                  <a:pt x="246" y="0"/>
                  <a:pt x="319" y="0"/>
                </a:cubicBezTo>
                <a:cubicBezTo>
                  <a:pt x="319" y="0"/>
                  <a:pt x="319" y="0"/>
                  <a:pt x="319" y="0"/>
                </a:cubicBezTo>
                <a:cubicBezTo>
                  <a:pt x="445" y="0"/>
                  <a:pt x="553" y="73"/>
                  <a:pt x="605" y="178"/>
                </a:cubicBezTo>
                <a:cubicBezTo>
                  <a:pt x="613" y="193"/>
                  <a:pt x="619" y="208"/>
                  <a:pt x="624" y="224"/>
                </a:cubicBezTo>
                <a:cubicBezTo>
                  <a:pt x="633" y="254"/>
                  <a:pt x="638" y="286"/>
                  <a:pt x="638" y="319"/>
                </a:cubicBezTo>
                <a:close/>
              </a:path>
            </a:pathLst>
          </a:custGeom>
          <a:noFill/>
          <a:ln w="58738" cap="flat">
            <a:solidFill>
              <a:sysClr val="window" lastClr="FFFFFF">
                <a:lumMod val="85000"/>
              </a:sys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latin typeface="微软雅黑" charset="0"/>
              <a:ea typeface="微软雅黑" charset="0"/>
            </a:endParaRPr>
          </a:p>
        </p:txBody>
      </p:sp>
      <p:sp>
        <p:nvSpPr>
          <p:cNvPr id="7" name="文本框 6"/>
          <p:cNvSpPr txBox="1"/>
          <p:nvPr>
            <p:custDataLst>
              <p:tags r:id="rId8"/>
            </p:custDataLst>
          </p:nvPr>
        </p:nvSpPr>
        <p:spPr>
          <a:xfrm>
            <a:off x="1821606" y="1401892"/>
            <a:ext cx="2976330" cy="907409"/>
          </a:xfrm>
          <a:prstGeom prst="rect">
            <a:avLst/>
          </a:prstGeom>
        </p:spPr>
        <p:txBody>
          <a:bodyPr wrap="square">
            <a:normAutofit fontScale="50000"/>
          </a:bodyPr>
          <a:lstStyle>
            <a:defPPr>
              <a:defRPr lang="zh-CN"/>
            </a:defPPr>
            <a:lvl1pPr indent="0" algn="r">
              <a:lnSpc>
                <a:spcPct val="130000"/>
              </a:lnSpc>
              <a:spcBef>
                <a:spcPts val="1200"/>
              </a:spcBef>
              <a:buFont typeface="Arial" panose="020B0604020202020204" pitchFamily="34" charset="0"/>
              <a:buNone/>
              <a:defRPr sz="2400">
                <a:solidFill>
                  <a:srgbClr val="000000">
                    <a:lumMod val="65000"/>
                    <a:lumOff val="35000"/>
                  </a:srgbClr>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zh-CN" altLang="en-US">
                <a:latin typeface="微软雅黑" charset="0"/>
                <a:ea typeface="微软雅黑" charset="0"/>
              </a:rPr>
              <a:t>了解公司的业务和工厂的现状，包括生产流程、设备和系统、人员技能等方面的情况。</a:t>
            </a:r>
            <a:endParaRPr lang="zh-CN" altLang="en-US">
              <a:latin typeface="微软雅黑" charset="0"/>
              <a:ea typeface="微软雅黑" charset="0"/>
            </a:endParaRPr>
          </a:p>
        </p:txBody>
      </p:sp>
      <p:sp>
        <p:nvSpPr>
          <p:cNvPr id="8" name="文本框 7"/>
          <p:cNvSpPr txBox="1"/>
          <p:nvPr>
            <p:custDataLst>
              <p:tags r:id="rId9"/>
            </p:custDataLst>
          </p:nvPr>
        </p:nvSpPr>
        <p:spPr>
          <a:xfrm>
            <a:off x="1821606" y="765928"/>
            <a:ext cx="2976330" cy="626919"/>
          </a:xfrm>
          <a:prstGeom prst="rect">
            <a:avLst/>
          </a:prstGeom>
        </p:spPr>
        <p:txBody>
          <a:bodyPr wrap="square" anchor="b" anchorCtr="0">
            <a:normAutofit/>
          </a:bodyPr>
          <a:lstStyle>
            <a:defPPr>
              <a:defRPr lang="zh-CN"/>
            </a:defPPr>
            <a:lvl1pPr indent="0" algn="r">
              <a:lnSpc>
                <a:spcPct val="130000"/>
              </a:lnSpc>
              <a:spcBef>
                <a:spcPts val="1200"/>
              </a:spcBef>
              <a:buFont typeface="Arial" panose="020B0604020202020204" pitchFamily="34" charset="0"/>
              <a:buNone/>
              <a:defRPr sz="2600" baseline="0">
                <a:solidFill>
                  <a:srgbClr val="FFDA62">
                    <a:lumMod val="75000"/>
                  </a:srgbClr>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a:latin typeface="微软雅黑" charset="0"/>
                <a:ea typeface="微软雅黑" charset="0"/>
              </a:rPr>
              <a:t>评估现状</a:t>
            </a:r>
            <a:endParaRPr lang="zh-CN" altLang="en-US">
              <a:latin typeface="微软雅黑" charset="0"/>
              <a:ea typeface="微软雅黑" charset="0"/>
            </a:endParaRPr>
          </a:p>
        </p:txBody>
      </p:sp>
      <p:sp>
        <p:nvSpPr>
          <p:cNvPr id="10" name="文本框 9"/>
          <p:cNvSpPr txBox="1"/>
          <p:nvPr>
            <p:custDataLst>
              <p:tags r:id="rId10"/>
            </p:custDataLst>
          </p:nvPr>
        </p:nvSpPr>
        <p:spPr>
          <a:xfrm>
            <a:off x="541456" y="2767739"/>
            <a:ext cx="2976330" cy="907409"/>
          </a:xfrm>
          <a:prstGeom prst="rect">
            <a:avLst/>
          </a:prstGeom>
        </p:spPr>
        <p:txBody>
          <a:bodyPr wrap="square">
            <a:normAutofit/>
          </a:bodyPr>
          <a:lstStyle>
            <a:defPPr>
              <a:defRPr lang="zh-CN"/>
            </a:defPPr>
            <a:lvl1pPr indent="0" algn="r">
              <a:lnSpc>
                <a:spcPct val="130000"/>
              </a:lnSpc>
              <a:spcBef>
                <a:spcPts val="1200"/>
              </a:spcBef>
              <a:buFont typeface="Arial" panose="020B0604020202020204" pitchFamily="34" charset="0"/>
              <a:buNone/>
              <a:defRPr sz="2400">
                <a:solidFill>
                  <a:srgbClr val="000000">
                    <a:lumMod val="65000"/>
                    <a:lumOff val="35000"/>
                  </a:srgbClr>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zh-CN" altLang="en-US" sz="1200">
                <a:latin typeface="微软雅黑" charset="0"/>
                <a:ea typeface="微软雅黑" charset="0"/>
                <a:sym typeface="+mn-ea"/>
              </a:rPr>
              <a:t>根据现状评估结果和公司的战略，设定升级智能工厂的目标和计划。</a:t>
            </a:r>
            <a:endParaRPr lang="zh-CN" altLang="en-US" sz="1200">
              <a:latin typeface="微软雅黑" charset="0"/>
              <a:ea typeface="微软雅黑" charset="0"/>
              <a:sym typeface="+mn-ea"/>
            </a:endParaRPr>
          </a:p>
        </p:txBody>
      </p:sp>
      <p:sp>
        <p:nvSpPr>
          <p:cNvPr id="11" name="文本框 10"/>
          <p:cNvSpPr txBox="1"/>
          <p:nvPr>
            <p:custDataLst>
              <p:tags r:id="rId11"/>
            </p:custDataLst>
          </p:nvPr>
        </p:nvSpPr>
        <p:spPr>
          <a:xfrm>
            <a:off x="541456" y="2116277"/>
            <a:ext cx="2976330" cy="626919"/>
          </a:xfrm>
          <a:prstGeom prst="rect">
            <a:avLst/>
          </a:prstGeom>
        </p:spPr>
        <p:txBody>
          <a:bodyPr wrap="square" anchor="b" anchorCtr="0">
            <a:normAutofit/>
          </a:bodyPr>
          <a:lstStyle>
            <a:defPPr>
              <a:defRPr lang="zh-CN"/>
            </a:defPPr>
            <a:lvl1pPr indent="0" algn="r">
              <a:lnSpc>
                <a:spcPct val="130000"/>
              </a:lnSpc>
              <a:spcBef>
                <a:spcPts val="1200"/>
              </a:spcBef>
              <a:buFont typeface="Arial" panose="020B0604020202020204" pitchFamily="34" charset="0"/>
              <a:buNone/>
              <a:defRPr sz="2600" baseline="0">
                <a:solidFill>
                  <a:srgbClr val="A6D25F"/>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a:latin typeface="微软雅黑" charset="0"/>
                <a:ea typeface="微软雅黑" charset="0"/>
              </a:rPr>
              <a:t>设定目标</a:t>
            </a:r>
            <a:endParaRPr lang="zh-CN" altLang="en-US">
              <a:latin typeface="微软雅黑" charset="0"/>
              <a:ea typeface="微软雅黑" charset="0"/>
            </a:endParaRPr>
          </a:p>
        </p:txBody>
      </p:sp>
      <p:sp>
        <p:nvSpPr>
          <p:cNvPr id="14" name="文本框 13"/>
          <p:cNvSpPr txBox="1"/>
          <p:nvPr>
            <p:custDataLst>
              <p:tags r:id="rId12"/>
            </p:custDataLst>
          </p:nvPr>
        </p:nvSpPr>
        <p:spPr>
          <a:xfrm>
            <a:off x="8882110" y="2767739"/>
            <a:ext cx="2976330" cy="907409"/>
          </a:xfrm>
          <a:prstGeom prst="rect">
            <a:avLst/>
          </a:prstGeom>
        </p:spPr>
        <p:txBody>
          <a:bodyPr wrap="square">
            <a:normAutofit fontScale="50000"/>
          </a:bodyPr>
          <a:lstStyle>
            <a:defPPr>
              <a:defRPr lang="zh-CN"/>
            </a:defPPr>
            <a:lvl1pPr indent="0">
              <a:lnSpc>
                <a:spcPct val="130000"/>
              </a:lnSpc>
              <a:spcBef>
                <a:spcPts val="1200"/>
              </a:spcBef>
              <a:buFont typeface="Arial" panose="020B0604020202020204" pitchFamily="34" charset="0"/>
              <a:buNone/>
              <a:defRPr sz="2400">
                <a:solidFill>
                  <a:srgbClr val="000000">
                    <a:lumMod val="65000"/>
                    <a:lumOff val="35000"/>
                  </a:srgbClr>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a:latin typeface="微软雅黑" charset="0"/>
                <a:ea typeface="微软雅黑" charset="0"/>
              </a:rPr>
              <a:t>在实施计划后，进行测试和调整，确保设备和系统运行稳定、符合预期效果。</a:t>
            </a:r>
            <a:endParaRPr lang="zh-CN" altLang="en-US">
              <a:latin typeface="微软雅黑" charset="0"/>
              <a:ea typeface="微软雅黑" charset="0"/>
            </a:endParaRPr>
          </a:p>
        </p:txBody>
      </p:sp>
      <p:sp>
        <p:nvSpPr>
          <p:cNvPr id="15" name="文本框 14"/>
          <p:cNvSpPr txBox="1"/>
          <p:nvPr>
            <p:custDataLst>
              <p:tags r:id="rId13"/>
            </p:custDataLst>
          </p:nvPr>
        </p:nvSpPr>
        <p:spPr>
          <a:xfrm>
            <a:off x="8882110" y="2116277"/>
            <a:ext cx="2976330" cy="626919"/>
          </a:xfrm>
          <a:prstGeom prst="rect">
            <a:avLst/>
          </a:prstGeom>
        </p:spPr>
        <p:txBody>
          <a:bodyPr wrap="square" anchor="b" anchorCtr="0">
            <a:normAutofit/>
          </a:bodyPr>
          <a:lstStyle>
            <a:defPPr>
              <a:defRPr lang="zh-CN"/>
            </a:defPPr>
            <a:lvl1pPr indent="0">
              <a:lnSpc>
                <a:spcPct val="130000"/>
              </a:lnSpc>
              <a:spcBef>
                <a:spcPts val="1200"/>
              </a:spcBef>
              <a:buFont typeface="Arial" panose="020B0604020202020204" pitchFamily="34" charset="0"/>
              <a:buNone/>
              <a:defRPr sz="2600" baseline="0">
                <a:solidFill>
                  <a:srgbClr val="A6D25F"/>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a:latin typeface="微软雅黑" charset="0"/>
                <a:ea typeface="微软雅黑" charset="0"/>
              </a:rPr>
              <a:t>测试和调整</a:t>
            </a:r>
            <a:endParaRPr lang="zh-CN" altLang="en-US">
              <a:latin typeface="微软雅黑" charset="0"/>
              <a:ea typeface="微软雅黑" charset="0"/>
            </a:endParaRPr>
          </a:p>
        </p:txBody>
      </p:sp>
      <p:sp>
        <p:nvSpPr>
          <p:cNvPr id="16" name="文本框 15"/>
          <p:cNvSpPr txBox="1"/>
          <p:nvPr>
            <p:custDataLst>
              <p:tags r:id="rId14"/>
            </p:custDataLst>
          </p:nvPr>
        </p:nvSpPr>
        <p:spPr>
          <a:xfrm>
            <a:off x="7444659" y="1408345"/>
            <a:ext cx="2976330" cy="907409"/>
          </a:xfrm>
          <a:prstGeom prst="rect">
            <a:avLst/>
          </a:prstGeom>
        </p:spPr>
        <p:txBody>
          <a:bodyPr wrap="square">
            <a:normAutofit/>
          </a:bodyPr>
          <a:lstStyle>
            <a:defPPr>
              <a:defRPr lang="zh-CN"/>
            </a:defPPr>
            <a:lvl1pPr indent="0">
              <a:lnSpc>
                <a:spcPct val="130000"/>
              </a:lnSpc>
              <a:spcBef>
                <a:spcPts val="1200"/>
              </a:spcBef>
              <a:buFont typeface="Arial" panose="020B0604020202020204" pitchFamily="34" charset="0"/>
              <a:buNone/>
              <a:defRPr sz="2400">
                <a:solidFill>
                  <a:srgbClr val="000000">
                    <a:lumMod val="65000"/>
                    <a:lumOff val="35000"/>
                  </a:srgbClr>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200">
                <a:latin typeface="微软雅黑" charset="0"/>
                <a:ea typeface="微软雅黑" charset="0"/>
                <a:sym typeface="+mn-ea"/>
              </a:rPr>
              <a:t>按照方案，逐步实施升级计划，包括购置设备、安装和调试系统、培训员工等。</a:t>
            </a:r>
            <a:endParaRPr lang="zh-CN" altLang="en-US" sz="1200">
              <a:latin typeface="微软雅黑" charset="0"/>
              <a:ea typeface="微软雅黑" charset="0"/>
              <a:sym typeface="+mn-ea"/>
            </a:endParaRPr>
          </a:p>
        </p:txBody>
      </p:sp>
      <p:sp>
        <p:nvSpPr>
          <p:cNvPr id="17" name="文本框 16"/>
          <p:cNvSpPr txBox="1"/>
          <p:nvPr>
            <p:custDataLst>
              <p:tags r:id="rId15"/>
            </p:custDataLst>
          </p:nvPr>
        </p:nvSpPr>
        <p:spPr>
          <a:xfrm>
            <a:off x="7458629" y="756883"/>
            <a:ext cx="2976330" cy="626919"/>
          </a:xfrm>
          <a:prstGeom prst="rect">
            <a:avLst/>
          </a:prstGeom>
        </p:spPr>
        <p:txBody>
          <a:bodyPr wrap="square" anchor="b" anchorCtr="0">
            <a:normAutofit/>
          </a:bodyPr>
          <a:lstStyle>
            <a:defPPr>
              <a:defRPr lang="zh-CN"/>
            </a:defPPr>
            <a:lvl1pPr indent="0">
              <a:lnSpc>
                <a:spcPct val="130000"/>
              </a:lnSpc>
              <a:spcBef>
                <a:spcPts val="1200"/>
              </a:spcBef>
              <a:buFont typeface="Arial" panose="020B0604020202020204" pitchFamily="34" charset="0"/>
              <a:buNone/>
              <a:defRPr sz="2600" baseline="0">
                <a:solidFill>
                  <a:srgbClr val="EB673C"/>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a:latin typeface="微软雅黑" charset="0"/>
                <a:ea typeface="微软雅黑" charset="0"/>
              </a:rPr>
              <a:t>实施计划</a:t>
            </a:r>
            <a:endParaRPr lang="zh-CN" altLang="en-US">
              <a:latin typeface="微软雅黑" charset="0"/>
              <a:ea typeface="微软雅黑" charset="0"/>
            </a:endParaRPr>
          </a:p>
        </p:txBody>
      </p:sp>
      <p:sp>
        <p:nvSpPr>
          <p:cNvPr id="18" name="文本框 17"/>
          <p:cNvSpPr txBox="1"/>
          <p:nvPr>
            <p:custDataLst>
              <p:tags r:id="rId16"/>
            </p:custDataLst>
          </p:nvPr>
        </p:nvSpPr>
        <p:spPr>
          <a:xfrm>
            <a:off x="1597412" y="3913343"/>
            <a:ext cx="2976330" cy="626919"/>
          </a:xfrm>
          <a:prstGeom prst="rect">
            <a:avLst/>
          </a:prstGeom>
        </p:spPr>
        <p:txBody>
          <a:bodyPr wrap="square" anchor="b" anchorCtr="0">
            <a:normAutofit/>
          </a:bodyPr>
          <a:lstStyle>
            <a:defPPr>
              <a:defRPr lang="zh-CN"/>
            </a:defPPr>
            <a:lvl1pPr indent="0" algn="r">
              <a:lnSpc>
                <a:spcPct val="130000"/>
              </a:lnSpc>
              <a:spcBef>
                <a:spcPts val="1200"/>
              </a:spcBef>
              <a:buFont typeface="Arial" panose="020B0604020202020204" pitchFamily="34" charset="0"/>
              <a:buNone/>
              <a:defRPr sz="2600" baseline="0">
                <a:solidFill>
                  <a:srgbClr val="FFDA62">
                    <a:lumMod val="75000"/>
                  </a:srgbClr>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a:latin typeface="微软雅黑" charset="0"/>
                <a:ea typeface="微软雅黑" charset="0"/>
              </a:rPr>
              <a:t>制定方案</a:t>
            </a:r>
            <a:endParaRPr lang="zh-CN" altLang="en-US">
              <a:latin typeface="微软雅黑" charset="0"/>
              <a:ea typeface="微软雅黑" charset="0"/>
            </a:endParaRPr>
          </a:p>
        </p:txBody>
      </p:sp>
      <p:sp>
        <p:nvSpPr>
          <p:cNvPr id="19" name="文本框 18"/>
          <p:cNvSpPr txBox="1"/>
          <p:nvPr>
            <p:custDataLst>
              <p:tags r:id="rId17"/>
            </p:custDataLst>
          </p:nvPr>
        </p:nvSpPr>
        <p:spPr>
          <a:xfrm>
            <a:off x="8049524" y="3816135"/>
            <a:ext cx="2976330" cy="626919"/>
          </a:xfrm>
          <a:prstGeom prst="rect">
            <a:avLst/>
          </a:prstGeom>
        </p:spPr>
        <p:txBody>
          <a:bodyPr wrap="square" anchor="b" anchorCtr="0">
            <a:normAutofit/>
          </a:bodyPr>
          <a:lstStyle>
            <a:defPPr>
              <a:defRPr lang="zh-CN"/>
            </a:defPPr>
            <a:lvl1pPr indent="0">
              <a:lnSpc>
                <a:spcPct val="130000"/>
              </a:lnSpc>
              <a:spcBef>
                <a:spcPts val="1200"/>
              </a:spcBef>
              <a:buFont typeface="Arial" panose="020B0604020202020204" pitchFamily="34" charset="0"/>
              <a:buNone/>
              <a:defRPr sz="2600" baseline="0">
                <a:solidFill>
                  <a:srgbClr val="6AB9D4"/>
                </a:solidFill>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a:latin typeface="微软雅黑" charset="0"/>
                <a:ea typeface="微软雅黑" charset="0"/>
              </a:rPr>
              <a:t>持续改进</a:t>
            </a:r>
            <a:endParaRPr lang="zh-CN" altLang="en-US">
              <a:latin typeface="微软雅黑" charset="0"/>
              <a:ea typeface="微软雅黑" charset="0"/>
            </a:endParaRPr>
          </a:p>
        </p:txBody>
      </p:sp>
      <p:sp>
        <p:nvSpPr>
          <p:cNvPr id="20" name="文本框 19"/>
          <p:cNvSpPr txBox="1"/>
          <p:nvPr>
            <p:custDataLst>
              <p:tags r:id="rId18"/>
            </p:custDataLst>
          </p:nvPr>
        </p:nvSpPr>
        <p:spPr>
          <a:xfrm>
            <a:off x="8049524" y="4451464"/>
            <a:ext cx="2976330" cy="907409"/>
          </a:xfrm>
          <a:prstGeom prst="rect">
            <a:avLst/>
          </a:prstGeom>
        </p:spPr>
        <p:txBody>
          <a:bodyPr wrap="square">
            <a:normAutofit fontScale="50000"/>
          </a:bodyPr>
          <a:lstStyle>
            <a:defPPr>
              <a:defRPr lang="zh-CN"/>
            </a:defPPr>
            <a:lvl1pPr indent="0">
              <a:lnSpc>
                <a:spcPct val="130000"/>
              </a:lnSpc>
              <a:spcBef>
                <a:spcPts val="1200"/>
              </a:spcBef>
              <a:buFont typeface="Arial" panose="020B0604020202020204" pitchFamily="34" charset="0"/>
              <a:buNone/>
              <a:defRPr sz="2400">
                <a:solidFill>
                  <a:srgbClr val="000000">
                    <a:lumMod val="65000"/>
                    <a:lumOff val="35000"/>
                  </a:srgbClr>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a:latin typeface="微软雅黑" charset="0"/>
                <a:ea typeface="微软雅黑" charset="0"/>
              </a:rPr>
              <a:t>智能工厂是一个持续改进的过程，需要不断收集数据和反馈信息，优化生产流程和提高效率。</a:t>
            </a:r>
            <a:endParaRPr lang="zh-CN" altLang="en-US">
              <a:latin typeface="微软雅黑" charset="0"/>
              <a:ea typeface="微软雅黑" charset="0"/>
            </a:endParaRPr>
          </a:p>
        </p:txBody>
      </p:sp>
      <p:sp>
        <p:nvSpPr>
          <p:cNvPr id="21" name="文本框 20"/>
          <p:cNvSpPr txBox="1"/>
          <p:nvPr>
            <p:custDataLst>
              <p:tags r:id="rId19"/>
            </p:custDataLst>
          </p:nvPr>
        </p:nvSpPr>
        <p:spPr>
          <a:xfrm>
            <a:off x="1597412" y="4549307"/>
            <a:ext cx="2976330" cy="907409"/>
          </a:xfrm>
          <a:prstGeom prst="rect">
            <a:avLst/>
          </a:prstGeom>
        </p:spPr>
        <p:txBody>
          <a:bodyPr wrap="square">
            <a:normAutofit fontScale="50000"/>
          </a:bodyPr>
          <a:lstStyle>
            <a:defPPr>
              <a:defRPr lang="zh-CN"/>
            </a:defPPr>
            <a:lvl1pPr indent="0" algn="r">
              <a:lnSpc>
                <a:spcPct val="130000"/>
              </a:lnSpc>
              <a:spcBef>
                <a:spcPts val="1200"/>
              </a:spcBef>
              <a:buFont typeface="Arial" panose="020B0604020202020204" pitchFamily="34" charset="0"/>
              <a:buNone/>
              <a:defRPr sz="2400">
                <a:solidFill>
                  <a:srgbClr val="000000">
                    <a:lumMod val="65000"/>
                    <a:lumOff val="35000"/>
                  </a:srgbClr>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zh-CN" altLang="en-US">
                <a:latin typeface="微软雅黑" charset="0"/>
                <a:ea typeface="微软雅黑" charset="0"/>
                <a:sym typeface="+mn-ea"/>
              </a:rPr>
              <a:t>根据目标和计划，制定具体的升级方案，包括硬件设备、软件系统、人员培训等方面的内容。</a:t>
            </a:r>
            <a:endParaRPr lang="zh-CN" altLang="en-US">
              <a:latin typeface="微软雅黑" charset="0"/>
              <a:ea typeface="微软雅黑" charset="0"/>
              <a:sym typeface="+mn-ea"/>
            </a:endParaRPr>
          </a:p>
        </p:txBody>
      </p:sp>
      <p:sp>
        <p:nvSpPr>
          <p:cNvPr id="23" name="文本框 22"/>
          <p:cNvSpPr txBox="1"/>
          <p:nvPr/>
        </p:nvSpPr>
        <p:spPr>
          <a:xfrm>
            <a:off x="981710" y="5433060"/>
            <a:ext cx="10361295" cy="1383665"/>
          </a:xfrm>
          <a:prstGeom prst="rect">
            <a:avLst/>
          </a:prstGeom>
          <a:noFill/>
        </p:spPr>
        <p:txBody>
          <a:bodyPr wrap="square" rtlCol="0">
            <a:spAutoFit/>
          </a:bodyPr>
          <a:p>
            <a:pPr algn="l"/>
            <a:r>
              <a:rPr lang="en-US" altLang="zh-CN" sz="1200">
                <a:solidFill>
                  <a:srgbClr val="000000">
                    <a:lumMod val="65000"/>
                    <a:lumOff val="35000"/>
                  </a:srgbClr>
                </a:solidFill>
                <a:latin typeface="微软雅黑" charset="0"/>
                <a:ea typeface="微软雅黑" charset="0"/>
                <a:cs typeface="微软雅黑" charset="0"/>
                <a:sym typeface="+mn-ea"/>
              </a:rPr>
              <a:t>                                                           *</a:t>
            </a:r>
            <a:r>
              <a:rPr lang="zh-CN" altLang="en-US" sz="1200">
                <a:solidFill>
                  <a:srgbClr val="000000">
                    <a:lumMod val="65000"/>
                    <a:lumOff val="35000"/>
                  </a:srgbClr>
                </a:solidFill>
                <a:latin typeface="微软雅黑" charset="0"/>
                <a:ea typeface="微软雅黑" charset="0"/>
                <a:cs typeface="微软雅黑" charset="0"/>
                <a:sym typeface="+mn-ea"/>
              </a:rPr>
              <a:t>注意事项：</a:t>
            </a:r>
            <a:endParaRPr lang="zh-CN" altLang="en-US" sz="1200">
              <a:solidFill>
                <a:srgbClr val="000000">
                  <a:lumMod val="65000"/>
                  <a:lumOff val="35000"/>
                </a:srgbClr>
              </a:solidFill>
              <a:latin typeface="微软雅黑" charset="0"/>
              <a:ea typeface="微软雅黑" charset="0"/>
              <a:cs typeface="微软雅黑" charset="0"/>
            </a:endParaRPr>
          </a:p>
          <a:p>
            <a:pPr algn="ctr"/>
            <a:r>
              <a:rPr lang="en-US" altLang="zh-CN" sz="1200">
                <a:solidFill>
                  <a:srgbClr val="000000">
                    <a:lumMod val="65000"/>
                    <a:lumOff val="35000"/>
                  </a:srgbClr>
                </a:solidFill>
                <a:latin typeface="微软雅黑" charset="0"/>
                <a:ea typeface="微软雅黑" charset="0"/>
                <a:cs typeface="微软雅黑" charset="0"/>
                <a:sym typeface="+mn-ea"/>
              </a:rPr>
              <a:t>  </a:t>
            </a:r>
            <a:r>
              <a:rPr lang="zh-CN" altLang="en-US" sz="1200">
                <a:solidFill>
                  <a:srgbClr val="000000">
                    <a:lumMod val="65000"/>
                    <a:lumOff val="35000"/>
                  </a:srgbClr>
                </a:solidFill>
                <a:latin typeface="微软雅黑" charset="0"/>
                <a:ea typeface="微软雅黑" charset="0"/>
                <a:cs typeface="微软雅黑" charset="0"/>
                <a:sym typeface="+mn-ea"/>
              </a:rPr>
              <a:t>确保团队成员的专业知识和技能，包括工艺、设备、软件等方面。</a:t>
            </a:r>
            <a:endParaRPr lang="zh-CN" altLang="en-US" sz="1200">
              <a:solidFill>
                <a:srgbClr val="000000">
                  <a:lumMod val="65000"/>
                  <a:lumOff val="35000"/>
                </a:srgbClr>
              </a:solidFill>
              <a:latin typeface="微软雅黑" charset="0"/>
              <a:ea typeface="微软雅黑" charset="0"/>
              <a:cs typeface="微软雅黑" charset="0"/>
            </a:endParaRPr>
          </a:p>
          <a:p>
            <a:pPr algn="ctr"/>
            <a:r>
              <a:rPr lang="en-US" altLang="zh-CN" sz="1200">
                <a:solidFill>
                  <a:srgbClr val="000000">
                    <a:lumMod val="65000"/>
                    <a:lumOff val="35000"/>
                  </a:srgbClr>
                </a:solidFill>
                <a:latin typeface="微软雅黑" charset="0"/>
                <a:ea typeface="微软雅黑" charset="0"/>
                <a:cs typeface="微软雅黑" charset="0"/>
                <a:sym typeface="+mn-ea"/>
              </a:rPr>
              <a:t>  </a:t>
            </a:r>
            <a:r>
              <a:rPr lang="zh-CN" altLang="en-US" sz="1200">
                <a:solidFill>
                  <a:srgbClr val="000000">
                    <a:lumMod val="65000"/>
                    <a:lumOff val="35000"/>
                  </a:srgbClr>
                </a:solidFill>
                <a:latin typeface="微软雅黑" charset="0"/>
                <a:ea typeface="微软雅黑" charset="0"/>
                <a:cs typeface="微软雅黑" charset="0"/>
                <a:sym typeface="+mn-ea"/>
              </a:rPr>
              <a:t>确保设备和系统的兼容性和可靠性，以确保智能工厂的稳定运行。</a:t>
            </a:r>
            <a:endParaRPr lang="zh-CN" altLang="en-US" sz="1200">
              <a:solidFill>
                <a:srgbClr val="000000">
                  <a:lumMod val="65000"/>
                  <a:lumOff val="35000"/>
                </a:srgbClr>
              </a:solidFill>
              <a:latin typeface="微软雅黑" charset="0"/>
              <a:ea typeface="微软雅黑" charset="0"/>
              <a:cs typeface="微软雅黑" charset="0"/>
            </a:endParaRPr>
          </a:p>
          <a:p>
            <a:pPr algn="ctr"/>
            <a:r>
              <a:rPr lang="en-US" altLang="zh-CN" sz="1200">
                <a:solidFill>
                  <a:srgbClr val="000000">
                    <a:lumMod val="65000"/>
                    <a:lumOff val="35000"/>
                  </a:srgbClr>
                </a:solidFill>
                <a:latin typeface="微软雅黑" charset="0"/>
                <a:ea typeface="微软雅黑" charset="0"/>
                <a:cs typeface="微软雅黑" charset="0"/>
                <a:sym typeface="+mn-ea"/>
              </a:rPr>
              <a:t>     </a:t>
            </a:r>
            <a:r>
              <a:rPr lang="zh-CN" altLang="en-US" sz="1200">
                <a:solidFill>
                  <a:srgbClr val="000000">
                    <a:lumMod val="65000"/>
                    <a:lumOff val="35000"/>
                  </a:srgbClr>
                </a:solidFill>
                <a:latin typeface="微软雅黑" charset="0"/>
                <a:ea typeface="微软雅黑" charset="0"/>
                <a:cs typeface="微软雅黑" charset="0"/>
                <a:sym typeface="+mn-ea"/>
              </a:rPr>
              <a:t>确保员工的参与和培训，以确保他们能够适应新的工作方式和技术。</a:t>
            </a:r>
            <a:endParaRPr lang="zh-CN" altLang="en-US" sz="1200">
              <a:solidFill>
                <a:srgbClr val="000000">
                  <a:lumMod val="65000"/>
                  <a:lumOff val="35000"/>
                </a:srgbClr>
              </a:solidFill>
              <a:latin typeface="微软雅黑" charset="0"/>
              <a:ea typeface="微软雅黑" charset="0"/>
              <a:cs typeface="微软雅黑" charset="0"/>
            </a:endParaRPr>
          </a:p>
          <a:p>
            <a:pPr algn="ctr"/>
            <a:r>
              <a:rPr lang="en-US" altLang="zh-CN" sz="1200">
                <a:solidFill>
                  <a:srgbClr val="000000">
                    <a:lumMod val="65000"/>
                    <a:lumOff val="35000"/>
                  </a:srgbClr>
                </a:solidFill>
                <a:latin typeface="微软雅黑" charset="0"/>
                <a:ea typeface="微软雅黑" charset="0"/>
                <a:cs typeface="微软雅黑" charset="0"/>
                <a:sym typeface="+mn-ea"/>
              </a:rPr>
              <a:t>  </a:t>
            </a:r>
            <a:r>
              <a:rPr lang="zh-CN" altLang="en-US" sz="1200">
                <a:solidFill>
                  <a:srgbClr val="000000">
                    <a:lumMod val="65000"/>
                    <a:lumOff val="35000"/>
                  </a:srgbClr>
                </a:solidFill>
                <a:latin typeface="微软雅黑" charset="0"/>
                <a:ea typeface="微软雅黑" charset="0"/>
                <a:cs typeface="微软雅黑" charset="0"/>
                <a:sym typeface="+mn-ea"/>
              </a:rPr>
              <a:t>确保升级计划符合公司的战略和财务预算，避免过度投资和浪费。</a:t>
            </a:r>
            <a:endParaRPr lang="zh-CN" altLang="en-US" sz="1200">
              <a:solidFill>
                <a:srgbClr val="000000">
                  <a:lumMod val="65000"/>
                  <a:lumOff val="35000"/>
                </a:srgbClr>
              </a:solidFill>
              <a:latin typeface="微软雅黑" charset="0"/>
              <a:ea typeface="微软雅黑" charset="0"/>
              <a:cs typeface="微软雅黑" charset="0"/>
            </a:endParaRPr>
          </a:p>
          <a:p>
            <a:pPr algn="ctr"/>
            <a:r>
              <a:rPr lang="en-US" altLang="zh-CN" sz="1200">
                <a:solidFill>
                  <a:srgbClr val="000000">
                    <a:lumMod val="65000"/>
                    <a:lumOff val="35000"/>
                  </a:srgbClr>
                </a:solidFill>
                <a:latin typeface="微软雅黑" charset="0"/>
                <a:ea typeface="微软雅黑" charset="0"/>
                <a:cs typeface="微软雅黑" charset="0"/>
                <a:sym typeface="+mn-ea"/>
              </a:rPr>
              <a:t>     </a:t>
            </a:r>
            <a:r>
              <a:rPr lang="zh-CN" altLang="en-US" sz="1200">
                <a:solidFill>
                  <a:srgbClr val="000000">
                    <a:lumMod val="65000"/>
                    <a:lumOff val="35000"/>
                  </a:srgbClr>
                </a:solidFill>
                <a:latin typeface="微软雅黑" charset="0"/>
                <a:ea typeface="微软雅黑" charset="0"/>
                <a:cs typeface="微软雅黑" charset="0"/>
                <a:sym typeface="+mn-ea"/>
              </a:rPr>
              <a:t>确保安全性和隐私保护，以避免设备和系统被黑客攻击和数据泄露。</a:t>
            </a:r>
            <a:endParaRPr lang="zh-CN" altLang="en-US" sz="1200">
              <a:solidFill>
                <a:srgbClr val="000000">
                  <a:lumMod val="65000"/>
                  <a:lumOff val="35000"/>
                </a:srgbClr>
              </a:solidFill>
              <a:latin typeface="微软雅黑" charset="0"/>
              <a:ea typeface="微软雅黑" charset="0"/>
              <a:cs typeface="微软雅黑" charset="0"/>
            </a:endParaRPr>
          </a:p>
          <a:p>
            <a:pPr algn="ctr"/>
            <a:endParaRPr lang="zh-CN" altLang="en-US" sz="1200">
              <a:solidFill>
                <a:srgbClr val="000000">
                  <a:lumMod val="65000"/>
                  <a:lumOff val="35000"/>
                </a:srgbClr>
              </a:solidFill>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custDataLst>
              <p:tags r:id="rId1"/>
            </p:custDataLst>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charset="0"/>
              <a:ea typeface="微软雅黑" charset="0"/>
              <a:cs typeface="+mn-ea"/>
              <a:sym typeface="+mn-lt"/>
            </a:endParaRPr>
          </a:p>
        </p:txBody>
      </p:sp>
      <p:sp>
        <p:nvSpPr>
          <p:cNvPr id="13" name="文本框 12"/>
          <p:cNvSpPr txBox="1"/>
          <p:nvPr/>
        </p:nvSpPr>
        <p:spPr>
          <a:xfrm>
            <a:off x="591820" y="478155"/>
            <a:ext cx="3736975" cy="491490"/>
          </a:xfrm>
          <a:prstGeom prst="rect">
            <a:avLst/>
          </a:prstGeom>
          <a:noFill/>
        </p:spPr>
        <p:txBody>
          <a:bodyPr wrap="square" rtlCol="0">
            <a:spAutoFit/>
          </a:bodyPr>
          <a:lstStyle/>
          <a:p>
            <a:pPr lvl="0" algn="l">
              <a:buClrTx/>
              <a:buSzTx/>
              <a:buFontTx/>
            </a:pPr>
            <a:r>
              <a:rPr lang="zh-CN" altLang="en-US" sz="2600" dirty="0" smtClean="0">
                <a:solidFill>
                  <a:srgbClr val="2E75B6"/>
                </a:solidFill>
                <a:latin typeface="微软雅黑" charset="0"/>
                <a:ea typeface="微软雅黑" charset="0"/>
                <a:cs typeface="微软雅黑" charset="0"/>
                <a:sym typeface="+mn-lt"/>
              </a:rPr>
              <a:t>步骤详解-评估现状</a:t>
            </a:r>
            <a:endParaRPr lang="zh-CN" altLang="en-US" sz="2600" dirty="0" smtClean="0">
              <a:solidFill>
                <a:srgbClr val="2E75B6"/>
              </a:solidFill>
              <a:latin typeface="微软雅黑" charset="0"/>
              <a:ea typeface="微软雅黑" charset="0"/>
              <a:cs typeface="微软雅黑" charset="0"/>
              <a:sym typeface="+mn-lt"/>
            </a:endParaRPr>
          </a:p>
        </p:txBody>
      </p:sp>
      <p:sp>
        <p:nvSpPr>
          <p:cNvPr id="4" name="椭圆 1"/>
          <p:cNvSpPr/>
          <p:nvPr>
            <p:custDataLst>
              <p:tags r:id="rId2"/>
            </p:custDataLst>
          </p:nvPr>
        </p:nvSpPr>
        <p:spPr>
          <a:xfrm>
            <a:off x="1063625" y="1424940"/>
            <a:ext cx="708660" cy="708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 name="椭圆 9"/>
          <p:cNvSpPr/>
          <p:nvPr>
            <p:custDataLst>
              <p:tags r:id="rId3"/>
            </p:custDataLst>
          </p:nvPr>
        </p:nvSpPr>
        <p:spPr>
          <a:xfrm>
            <a:off x="932815" y="1294130"/>
            <a:ext cx="970915" cy="970915"/>
          </a:xfrm>
          <a:prstGeom prst="ellipse">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6" name="椭圆 4"/>
          <p:cNvSpPr/>
          <p:nvPr>
            <p:custDataLst>
              <p:tags r:id="rId4"/>
            </p:custDataLst>
          </p:nvPr>
        </p:nvSpPr>
        <p:spPr>
          <a:xfrm>
            <a:off x="1063625" y="3027045"/>
            <a:ext cx="708660" cy="708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9" name="椭圆 10"/>
          <p:cNvSpPr/>
          <p:nvPr>
            <p:custDataLst>
              <p:tags r:id="rId5"/>
            </p:custDataLst>
          </p:nvPr>
        </p:nvSpPr>
        <p:spPr>
          <a:xfrm>
            <a:off x="932815" y="2896235"/>
            <a:ext cx="970915" cy="970915"/>
          </a:xfrm>
          <a:prstGeom prst="ellipse">
            <a:avLst/>
          </a:prstGeom>
          <a:noFill/>
          <a:ln>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2" name="椭圆 5"/>
          <p:cNvSpPr/>
          <p:nvPr>
            <p:custDataLst>
              <p:tags r:id="rId6"/>
            </p:custDataLst>
          </p:nvPr>
        </p:nvSpPr>
        <p:spPr>
          <a:xfrm>
            <a:off x="1063625" y="4629150"/>
            <a:ext cx="708660" cy="708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4" name="椭圆 11"/>
          <p:cNvSpPr/>
          <p:nvPr>
            <p:custDataLst>
              <p:tags r:id="rId7"/>
            </p:custDataLst>
          </p:nvPr>
        </p:nvSpPr>
        <p:spPr>
          <a:xfrm>
            <a:off x="932815" y="4498340"/>
            <a:ext cx="970915" cy="970915"/>
          </a:xfrm>
          <a:prstGeom prst="ellipse">
            <a:avLst/>
          </a:pr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8" name="椭圆 27"/>
          <p:cNvSpPr/>
          <p:nvPr>
            <p:custDataLst>
              <p:tags r:id="rId8"/>
            </p:custDataLst>
          </p:nvPr>
        </p:nvSpPr>
        <p:spPr>
          <a:xfrm>
            <a:off x="1063625" y="2112645"/>
            <a:ext cx="151765" cy="1517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9" name="椭圆 28"/>
          <p:cNvSpPr/>
          <p:nvPr>
            <p:custDataLst>
              <p:tags r:id="rId9"/>
            </p:custDataLst>
          </p:nvPr>
        </p:nvSpPr>
        <p:spPr>
          <a:xfrm>
            <a:off x="1063625" y="3715385"/>
            <a:ext cx="151765" cy="1517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30" name="椭圆 29"/>
          <p:cNvSpPr/>
          <p:nvPr>
            <p:custDataLst>
              <p:tags r:id="rId10"/>
            </p:custDataLst>
          </p:nvPr>
        </p:nvSpPr>
        <p:spPr>
          <a:xfrm>
            <a:off x="1063625" y="5318125"/>
            <a:ext cx="151765" cy="1517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48" name="文本框 47"/>
          <p:cNvSpPr txBox="1"/>
          <p:nvPr>
            <p:custDataLst>
              <p:tags r:id="rId11"/>
            </p:custDataLst>
          </p:nvPr>
        </p:nvSpPr>
        <p:spPr>
          <a:xfrm>
            <a:off x="2387600" y="1077595"/>
            <a:ext cx="1887220" cy="353060"/>
          </a:xfrm>
          <a:prstGeom prst="rect">
            <a:avLst/>
          </a:prstGeom>
          <a:noFill/>
        </p:spPr>
        <p:txBody>
          <a:bodyPr wrap="square" bIns="0" rtlCol="0">
            <a:normAutofit/>
          </a:bodyPr>
          <a:p>
            <a:r>
              <a:rPr lang="zh-CN" altLang="en-US" spc="300">
                <a:solidFill>
                  <a:schemeClr val="accent1"/>
                </a:solidFill>
                <a:uFillTx/>
                <a:latin typeface="微软雅黑" charset="0"/>
                <a:ea typeface="微软雅黑" charset="0"/>
              </a:rPr>
              <a:t>产能分析</a:t>
            </a:r>
            <a:endParaRPr lang="zh-CN" altLang="en-US" spc="300">
              <a:solidFill>
                <a:schemeClr val="accent1"/>
              </a:solidFill>
              <a:uFillTx/>
              <a:latin typeface="微软雅黑" charset="0"/>
              <a:ea typeface="微软雅黑" charset="0"/>
            </a:endParaRPr>
          </a:p>
        </p:txBody>
      </p:sp>
      <p:sp>
        <p:nvSpPr>
          <p:cNvPr id="49" name="文本框 48"/>
          <p:cNvSpPr txBox="1"/>
          <p:nvPr>
            <p:custDataLst>
              <p:tags r:id="rId12"/>
            </p:custDataLst>
          </p:nvPr>
        </p:nvSpPr>
        <p:spPr>
          <a:xfrm>
            <a:off x="2387600" y="1477645"/>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对传统工厂的生产产能进行分析，找出瓶颈和优化空间，确定升级后的产能目标。</a:t>
            </a:r>
            <a:endParaRPr lang="zh-CN" altLang="en-US" sz="1200" spc="150">
              <a:solidFill>
                <a:schemeClr val="tx1">
                  <a:lumMod val="75000"/>
                  <a:lumOff val="25000"/>
                </a:schemeClr>
              </a:solidFill>
              <a:uFillTx/>
              <a:latin typeface="微软雅黑" charset="0"/>
              <a:ea typeface="微软雅黑" charset="0"/>
              <a:sym typeface="+mn-ea"/>
            </a:endParaRPr>
          </a:p>
        </p:txBody>
      </p:sp>
      <p:sp>
        <p:nvSpPr>
          <p:cNvPr id="41" name="文本框 40"/>
          <p:cNvSpPr txBox="1"/>
          <p:nvPr>
            <p:custDataLst>
              <p:tags r:id="rId13"/>
            </p:custDataLst>
          </p:nvPr>
        </p:nvSpPr>
        <p:spPr>
          <a:xfrm>
            <a:off x="2387600" y="2741295"/>
            <a:ext cx="1887220" cy="353060"/>
          </a:xfrm>
          <a:prstGeom prst="rect">
            <a:avLst/>
          </a:prstGeom>
          <a:noFill/>
        </p:spPr>
        <p:txBody>
          <a:bodyPr wrap="square" bIns="0" rtlCol="0">
            <a:normAutofit/>
          </a:bodyPr>
          <a:p>
            <a:r>
              <a:rPr lang="zh-CN" altLang="en-US" spc="300">
                <a:solidFill>
                  <a:schemeClr val="accent1"/>
                </a:solidFill>
                <a:uFillTx/>
                <a:latin typeface="微软雅黑" charset="0"/>
                <a:ea typeface="微软雅黑" charset="0"/>
              </a:rPr>
              <a:t>设备运行分析</a:t>
            </a:r>
            <a:endParaRPr lang="zh-CN" altLang="en-US" spc="300">
              <a:solidFill>
                <a:schemeClr val="accent1"/>
              </a:solidFill>
              <a:uFillTx/>
              <a:latin typeface="微软雅黑" charset="0"/>
              <a:ea typeface="微软雅黑" charset="0"/>
            </a:endParaRPr>
          </a:p>
        </p:txBody>
      </p:sp>
      <p:sp>
        <p:nvSpPr>
          <p:cNvPr id="42" name="文本框 41"/>
          <p:cNvSpPr txBox="1"/>
          <p:nvPr>
            <p:custDataLst>
              <p:tags r:id="rId14"/>
            </p:custDataLst>
          </p:nvPr>
        </p:nvSpPr>
        <p:spPr>
          <a:xfrm>
            <a:off x="2387600" y="3141345"/>
            <a:ext cx="3025140" cy="1010285"/>
          </a:xfrm>
          <a:prstGeom prst="rect">
            <a:avLst/>
          </a:prstGeom>
          <a:noFill/>
        </p:spPr>
        <p:txBody>
          <a:bodyPr wrap="square" rtlCol="0">
            <a:normAutofit lnSpcReduction="10000"/>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对传统工厂的设备运行状态进行分析，找出存在的问题和改善空间，确定升级后的设备运行目标。</a:t>
            </a:r>
            <a:endParaRPr lang="zh-CN" altLang="en-US" sz="1200" spc="150">
              <a:solidFill>
                <a:schemeClr val="tx1">
                  <a:lumMod val="75000"/>
                  <a:lumOff val="25000"/>
                </a:schemeClr>
              </a:solidFill>
              <a:uFillTx/>
              <a:latin typeface="微软雅黑" charset="0"/>
              <a:ea typeface="微软雅黑" charset="0"/>
              <a:sym typeface="+mn-ea"/>
            </a:endParaRPr>
          </a:p>
        </p:txBody>
      </p:sp>
      <p:sp>
        <p:nvSpPr>
          <p:cNvPr id="25" name="文本框 42"/>
          <p:cNvSpPr txBox="1"/>
          <p:nvPr>
            <p:custDataLst>
              <p:tags r:id="rId15"/>
            </p:custDataLst>
          </p:nvPr>
        </p:nvSpPr>
        <p:spPr>
          <a:xfrm>
            <a:off x="2387600" y="4404995"/>
            <a:ext cx="1887220" cy="353060"/>
          </a:xfrm>
          <a:prstGeom prst="rect">
            <a:avLst/>
          </a:prstGeom>
          <a:noFill/>
        </p:spPr>
        <p:txBody>
          <a:bodyPr wrap="square" bIns="0" rtlCol="0">
            <a:normAutofit/>
          </a:bodyPr>
          <a:p>
            <a:r>
              <a:rPr lang="zh-CN" altLang="en-US" spc="300">
                <a:solidFill>
                  <a:schemeClr val="accent1"/>
                </a:solidFill>
                <a:uFillTx/>
                <a:latin typeface="微软雅黑" charset="0"/>
                <a:ea typeface="微软雅黑" charset="0"/>
              </a:rPr>
              <a:t>生产流程分析</a:t>
            </a:r>
            <a:endParaRPr lang="zh-CN" altLang="en-US" spc="300">
              <a:solidFill>
                <a:schemeClr val="accent1"/>
              </a:solidFill>
              <a:uFillTx/>
              <a:latin typeface="微软雅黑" charset="0"/>
              <a:ea typeface="微软雅黑" charset="0"/>
            </a:endParaRPr>
          </a:p>
        </p:txBody>
      </p:sp>
      <p:sp>
        <p:nvSpPr>
          <p:cNvPr id="26" name="文本框 43"/>
          <p:cNvSpPr txBox="1"/>
          <p:nvPr>
            <p:custDataLst>
              <p:tags r:id="rId16"/>
            </p:custDataLst>
          </p:nvPr>
        </p:nvSpPr>
        <p:spPr>
          <a:xfrm>
            <a:off x="2387600" y="4805045"/>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对传统工厂的生产流程进行分析，找出存在的问题和改善空间，确定升级后的生产流程目标。</a:t>
            </a:r>
            <a:endParaRPr lang="zh-CN" altLang="en-US" sz="1200" spc="150">
              <a:solidFill>
                <a:schemeClr val="tx1">
                  <a:lumMod val="75000"/>
                  <a:lumOff val="25000"/>
                </a:schemeClr>
              </a:solidFill>
              <a:uFillTx/>
              <a:latin typeface="微软雅黑" charset="0"/>
              <a:ea typeface="微软雅黑" charset="0"/>
              <a:sym typeface="+mn-ea"/>
            </a:endParaRPr>
          </a:p>
        </p:txBody>
      </p:sp>
      <p:cxnSp>
        <p:nvCxnSpPr>
          <p:cNvPr id="27" name="直接连接符 59"/>
          <p:cNvCxnSpPr/>
          <p:nvPr>
            <p:custDataLst>
              <p:tags r:id="rId17"/>
            </p:custDataLst>
          </p:nvPr>
        </p:nvCxnSpPr>
        <p:spPr>
          <a:xfrm>
            <a:off x="2413000" y="2489835"/>
            <a:ext cx="2976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60"/>
          <p:cNvCxnSpPr/>
          <p:nvPr>
            <p:custDataLst>
              <p:tags r:id="rId18"/>
            </p:custDataLst>
          </p:nvPr>
        </p:nvCxnSpPr>
        <p:spPr>
          <a:xfrm>
            <a:off x="2387600" y="4151630"/>
            <a:ext cx="2976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61"/>
          <p:cNvCxnSpPr/>
          <p:nvPr>
            <p:custDataLst>
              <p:tags r:id="rId19"/>
            </p:custDataLst>
          </p:nvPr>
        </p:nvCxnSpPr>
        <p:spPr>
          <a:xfrm>
            <a:off x="2387600" y="5862320"/>
            <a:ext cx="2976880" cy="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图片 17" descr="333438303937363b333438313037383bcafdbeddb7d6cef6"/>
          <p:cNvPicPr>
            <a:picLocks noChangeAspect="1"/>
          </p:cNvPicPr>
          <p:nvPr>
            <p:custDataLst>
              <p:tags r:id="rId20"/>
            </p:custDataLst>
          </p:nvPr>
        </p:nvPicPr>
        <p:blipFill>
          <a:blip r:embed="rId21">
            <a:extLst>
              <a:ext uri="{96DAC541-7B7A-43D3-8B79-37D633B846F1}">
                <asvg:svgBlip xmlns:asvg="http://schemas.microsoft.com/office/drawing/2016/SVG/main" r:embed="rId22"/>
              </a:ext>
            </a:extLst>
          </a:blip>
          <a:stretch>
            <a:fillRect/>
          </a:stretch>
        </p:blipFill>
        <p:spPr>
          <a:xfrm>
            <a:off x="1219835" y="1581150"/>
            <a:ext cx="396240" cy="396240"/>
          </a:xfrm>
          <a:prstGeom prst="rect">
            <a:avLst/>
          </a:prstGeom>
        </p:spPr>
      </p:pic>
      <p:sp>
        <p:nvSpPr>
          <p:cNvPr id="34" name="椭圆 19"/>
          <p:cNvSpPr/>
          <p:nvPr>
            <p:custDataLst>
              <p:tags r:id="rId23"/>
            </p:custDataLst>
          </p:nvPr>
        </p:nvSpPr>
        <p:spPr>
          <a:xfrm>
            <a:off x="6811645" y="2131695"/>
            <a:ext cx="708660" cy="7086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35" name="椭圆 20"/>
          <p:cNvSpPr/>
          <p:nvPr>
            <p:custDataLst>
              <p:tags r:id="rId24"/>
            </p:custDataLst>
          </p:nvPr>
        </p:nvSpPr>
        <p:spPr>
          <a:xfrm>
            <a:off x="6680200" y="2000885"/>
            <a:ext cx="970915" cy="970915"/>
          </a:xfrm>
          <a:prstGeom prst="ellipse">
            <a:avLst/>
          </a:prstGeom>
          <a:noFill/>
          <a:ln>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36" name="椭圆 31"/>
          <p:cNvSpPr/>
          <p:nvPr>
            <p:custDataLst>
              <p:tags r:id="rId25"/>
            </p:custDataLst>
          </p:nvPr>
        </p:nvSpPr>
        <p:spPr>
          <a:xfrm>
            <a:off x="6811010" y="2819400"/>
            <a:ext cx="151765" cy="1517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1" name="文本框 50"/>
          <p:cNvSpPr txBox="1"/>
          <p:nvPr>
            <p:custDataLst>
              <p:tags r:id="rId26"/>
            </p:custDataLst>
          </p:nvPr>
        </p:nvSpPr>
        <p:spPr>
          <a:xfrm>
            <a:off x="8211185" y="1783715"/>
            <a:ext cx="1887220" cy="353060"/>
          </a:xfrm>
          <a:prstGeom prst="rect">
            <a:avLst/>
          </a:prstGeom>
          <a:noFill/>
        </p:spPr>
        <p:txBody>
          <a:bodyPr wrap="square" bIns="0" rtlCol="0">
            <a:normAutofit/>
          </a:bodyPr>
          <a:p>
            <a:r>
              <a:rPr lang="zh-CN" altLang="en-US" spc="300">
                <a:solidFill>
                  <a:schemeClr val="accent1"/>
                </a:solidFill>
                <a:uFillTx/>
                <a:latin typeface="微软雅黑" charset="0"/>
                <a:ea typeface="微软雅黑" charset="0"/>
              </a:rPr>
              <a:t>人员素质分析</a:t>
            </a:r>
            <a:endParaRPr lang="zh-CN" altLang="en-US" spc="300">
              <a:solidFill>
                <a:schemeClr val="accent1"/>
              </a:solidFill>
              <a:uFillTx/>
              <a:latin typeface="微软雅黑" charset="0"/>
              <a:ea typeface="微软雅黑" charset="0"/>
            </a:endParaRPr>
          </a:p>
        </p:txBody>
      </p:sp>
      <p:sp>
        <p:nvSpPr>
          <p:cNvPr id="52" name="文本框 51"/>
          <p:cNvSpPr txBox="1"/>
          <p:nvPr>
            <p:custDataLst>
              <p:tags r:id="rId27"/>
            </p:custDataLst>
          </p:nvPr>
        </p:nvSpPr>
        <p:spPr>
          <a:xfrm>
            <a:off x="8211185" y="2183765"/>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对传统工厂的员工素质进行分析，找出存在的问题和改善空间，确定升级后的人员素质目标。</a:t>
            </a:r>
            <a:endParaRPr lang="zh-CN" altLang="en-US" sz="1200" spc="150">
              <a:solidFill>
                <a:schemeClr val="tx1">
                  <a:lumMod val="75000"/>
                  <a:lumOff val="25000"/>
                </a:schemeClr>
              </a:solidFill>
              <a:uFillTx/>
              <a:latin typeface="微软雅黑" charset="0"/>
              <a:ea typeface="微软雅黑" charset="0"/>
              <a:sym typeface="+mn-ea"/>
            </a:endParaRPr>
          </a:p>
        </p:txBody>
      </p:sp>
      <p:cxnSp>
        <p:nvCxnSpPr>
          <p:cNvPr id="37" name="直接连接符 63"/>
          <p:cNvCxnSpPr/>
          <p:nvPr>
            <p:custDataLst>
              <p:tags r:id="rId28"/>
            </p:custDataLst>
          </p:nvPr>
        </p:nvCxnSpPr>
        <p:spPr>
          <a:xfrm>
            <a:off x="8236585" y="3195955"/>
            <a:ext cx="2976880" cy="0"/>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图片 18" descr="333438303937363b333438313038303bd7e9d6afbcdcb9b9"/>
          <p:cNvPicPr>
            <a:picLocks noChangeAspect="1"/>
          </p:cNvPicPr>
          <p:nvPr>
            <p:custDataLst>
              <p:tags r:id="rId29"/>
            </p:custDataLst>
          </p:nvPr>
        </p:nvPicPr>
        <p:blipFill>
          <a:blip r:embed="rId30">
            <a:extLst>
              <a:ext uri="{96DAC541-7B7A-43D3-8B79-37D633B846F1}">
                <asvg:svgBlip xmlns:asvg="http://schemas.microsoft.com/office/drawing/2016/SVG/main" r:embed="rId31"/>
              </a:ext>
            </a:extLst>
          </a:blip>
          <a:stretch>
            <a:fillRect/>
          </a:stretch>
        </p:blipFill>
        <p:spPr>
          <a:xfrm>
            <a:off x="6967855" y="2287905"/>
            <a:ext cx="396240" cy="396240"/>
          </a:xfrm>
          <a:prstGeom prst="rect">
            <a:avLst/>
          </a:prstGeom>
        </p:spPr>
      </p:pic>
      <p:sp>
        <p:nvSpPr>
          <p:cNvPr id="39" name="椭圆 22"/>
          <p:cNvSpPr/>
          <p:nvPr>
            <p:custDataLst>
              <p:tags r:id="rId32"/>
            </p:custDataLst>
          </p:nvPr>
        </p:nvSpPr>
        <p:spPr>
          <a:xfrm>
            <a:off x="6811010" y="4057650"/>
            <a:ext cx="708660" cy="7086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47" name="椭圆 23"/>
          <p:cNvSpPr/>
          <p:nvPr>
            <p:custDataLst>
              <p:tags r:id="rId33"/>
            </p:custDataLst>
          </p:nvPr>
        </p:nvSpPr>
        <p:spPr>
          <a:xfrm>
            <a:off x="6680200" y="3926840"/>
            <a:ext cx="970915" cy="970915"/>
          </a:xfrm>
          <a:prstGeom prst="ellipse">
            <a:avLst/>
          </a:prstGeom>
          <a:noFill/>
          <a:ln>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0" name="椭圆 30"/>
          <p:cNvSpPr/>
          <p:nvPr>
            <p:custDataLst>
              <p:tags r:id="rId34"/>
            </p:custDataLst>
          </p:nvPr>
        </p:nvSpPr>
        <p:spPr>
          <a:xfrm>
            <a:off x="6811645" y="4745990"/>
            <a:ext cx="151765" cy="1517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4" name="文本框 53"/>
          <p:cNvSpPr txBox="1"/>
          <p:nvPr>
            <p:custDataLst>
              <p:tags r:id="rId35"/>
            </p:custDataLst>
          </p:nvPr>
        </p:nvSpPr>
        <p:spPr>
          <a:xfrm>
            <a:off x="8211185" y="3771265"/>
            <a:ext cx="1887220" cy="353060"/>
          </a:xfrm>
          <a:prstGeom prst="rect">
            <a:avLst/>
          </a:prstGeom>
          <a:noFill/>
        </p:spPr>
        <p:txBody>
          <a:bodyPr wrap="square" bIns="0" rtlCol="0">
            <a:normAutofit/>
          </a:bodyPr>
          <a:p>
            <a:r>
              <a:rPr lang="zh-CN" altLang="en-US" spc="300">
                <a:solidFill>
                  <a:schemeClr val="accent1"/>
                </a:solidFill>
                <a:uFillTx/>
                <a:latin typeface="微软雅黑" charset="0"/>
                <a:ea typeface="微软雅黑" charset="0"/>
              </a:rPr>
              <a:t>管理流程分析</a:t>
            </a:r>
            <a:endParaRPr lang="zh-CN" altLang="en-US" spc="300">
              <a:solidFill>
                <a:schemeClr val="accent1"/>
              </a:solidFill>
              <a:uFillTx/>
              <a:latin typeface="微软雅黑" charset="0"/>
              <a:ea typeface="微软雅黑" charset="0"/>
            </a:endParaRPr>
          </a:p>
        </p:txBody>
      </p:sp>
      <p:sp>
        <p:nvSpPr>
          <p:cNvPr id="55" name="文本框 54"/>
          <p:cNvSpPr txBox="1"/>
          <p:nvPr>
            <p:custDataLst>
              <p:tags r:id="rId36"/>
            </p:custDataLst>
          </p:nvPr>
        </p:nvSpPr>
        <p:spPr>
          <a:xfrm>
            <a:off x="8211185" y="4171315"/>
            <a:ext cx="3025140" cy="1010285"/>
          </a:xfrm>
          <a:prstGeom prst="rect">
            <a:avLst/>
          </a:prstGeom>
          <a:noFill/>
        </p:spPr>
        <p:txBody>
          <a:bodyPr wrap="square" rtlCol="0">
            <a:normAutofit/>
          </a:bodyPr>
          <a:p>
            <a:pPr fontAlgn="auto">
              <a:lnSpc>
                <a:spcPct val="130000"/>
              </a:lnSpc>
              <a:spcAft>
                <a:spcPts val="1000"/>
              </a:spcAft>
            </a:pPr>
            <a:r>
              <a:rPr lang="en-US" altLang="zh-CN" sz="1200" spc="150">
                <a:solidFill>
                  <a:schemeClr val="tx1">
                    <a:lumMod val="75000"/>
                    <a:lumOff val="25000"/>
                  </a:schemeClr>
                </a:solidFill>
                <a:uFillTx/>
                <a:latin typeface="微软雅黑" charset="0"/>
                <a:ea typeface="微软雅黑" charset="0"/>
                <a:sym typeface="+mn-ea"/>
              </a:rPr>
              <a:t>对传统工厂的管理流程进行分析，找出存在的问题和改善空间，确定升级后的管理流程目标。</a:t>
            </a:r>
            <a:endParaRPr lang="en-US" altLang="zh-CN" sz="1200" spc="150">
              <a:solidFill>
                <a:schemeClr val="tx1">
                  <a:lumMod val="75000"/>
                  <a:lumOff val="25000"/>
                </a:schemeClr>
              </a:solidFill>
              <a:uFillTx/>
              <a:latin typeface="微软雅黑" charset="0"/>
              <a:ea typeface="微软雅黑" charset="0"/>
              <a:sym typeface="+mn-ea"/>
            </a:endParaRPr>
          </a:p>
        </p:txBody>
      </p:sp>
      <p:cxnSp>
        <p:nvCxnSpPr>
          <p:cNvPr id="65" name="直接连接符 64"/>
          <p:cNvCxnSpPr/>
          <p:nvPr>
            <p:custDataLst>
              <p:tags r:id="rId37"/>
            </p:custDataLst>
          </p:nvPr>
        </p:nvCxnSpPr>
        <p:spPr>
          <a:xfrm>
            <a:off x="8211185" y="5181600"/>
            <a:ext cx="2976880" cy="0"/>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图片 7" descr="333438303937363b333438313037303bb6a8cebbb2fac6b7"/>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6967220" y="4213860"/>
            <a:ext cx="396240" cy="396240"/>
          </a:xfrm>
          <a:prstGeom prst="rect">
            <a:avLst/>
          </a:prstGeom>
        </p:spPr>
      </p:pic>
      <p:pic>
        <p:nvPicPr>
          <p:cNvPr id="56" name="图片 12" descr="333438303937363b333438313039323bcfeec4bfbcc6bbae"/>
          <p:cNvPicPr>
            <a:picLocks noChangeAspect="1"/>
          </p:cNvPicPr>
          <p:nvPr>
            <p:custDataLst>
              <p:tags r:id="rId41"/>
            </p:custDataLst>
          </p:nvPr>
        </p:nvPicPr>
        <p:blipFill>
          <a:blip r:embed="rId42">
            <a:extLst>
              <a:ext uri="{96DAC541-7B7A-43D3-8B79-37D633B846F1}">
                <asvg:svgBlip xmlns:asvg="http://schemas.microsoft.com/office/drawing/2016/SVG/main" r:embed="rId43"/>
              </a:ext>
            </a:extLst>
          </a:blip>
          <a:stretch>
            <a:fillRect/>
          </a:stretch>
        </p:blipFill>
        <p:spPr>
          <a:xfrm>
            <a:off x="1219835" y="3183255"/>
            <a:ext cx="396240" cy="396240"/>
          </a:xfrm>
          <a:prstGeom prst="rect">
            <a:avLst/>
          </a:prstGeom>
        </p:spPr>
      </p:pic>
      <p:pic>
        <p:nvPicPr>
          <p:cNvPr id="57" name="图片 15" descr="333438303937363b333438313038383bcfeec4bfd0a7c2ca"/>
          <p:cNvPicPr>
            <a:picLocks noChangeAspect="1"/>
          </p:cNvPicPr>
          <p:nvPr>
            <p:custDataLst>
              <p:tags r:id="rId44"/>
            </p:custDataLst>
          </p:nvPr>
        </p:nvPicPr>
        <p:blipFill>
          <a:blip r:embed="rId45">
            <a:extLst>
              <a:ext uri="{96DAC541-7B7A-43D3-8B79-37D633B846F1}">
                <asvg:svgBlip xmlns:asvg="http://schemas.microsoft.com/office/drawing/2016/SVG/main" r:embed="rId46"/>
              </a:ext>
            </a:extLst>
          </a:blip>
          <a:stretch>
            <a:fillRect/>
          </a:stretch>
        </p:blipFill>
        <p:spPr>
          <a:xfrm>
            <a:off x="1219835" y="4785360"/>
            <a:ext cx="396240" cy="396240"/>
          </a:xfrm>
          <a:prstGeom prst="rect">
            <a:avLst/>
          </a:prstGeom>
        </p:spPr>
      </p:pic>
      <p:sp>
        <p:nvSpPr>
          <p:cNvPr id="2" name="文本框 1"/>
          <p:cNvSpPr txBox="1"/>
          <p:nvPr/>
        </p:nvSpPr>
        <p:spPr>
          <a:xfrm>
            <a:off x="749935" y="6076950"/>
            <a:ext cx="10692130" cy="570865"/>
          </a:xfrm>
          <a:prstGeom prst="rect">
            <a:avLst/>
          </a:prstGeom>
          <a:noFill/>
        </p:spPr>
        <p:txBody>
          <a:bodyPr wrap="square" rtlCol="0">
            <a:normAutofit/>
          </a:bodyPr>
          <a:p>
            <a:pPr lvl="0" algn="l">
              <a:lnSpc>
                <a:spcPct val="130000"/>
              </a:lnSpc>
              <a:spcAft>
                <a:spcPts val="1000"/>
              </a:spcAft>
              <a:buClrTx/>
              <a:buSzTx/>
              <a:buFontTx/>
            </a:pPr>
            <a:r>
              <a:rPr lang="zh-CN" altLang="en-US" sz="1200" spc="150">
                <a:solidFill>
                  <a:schemeClr val="tx1">
                    <a:lumMod val="75000"/>
                    <a:lumOff val="25000"/>
                  </a:schemeClr>
                </a:solidFill>
                <a:uFillTx/>
                <a:latin typeface="微软雅黑" charset="0"/>
                <a:ea typeface="微软雅黑" charset="0"/>
                <a:sym typeface="+mn-ea"/>
              </a:rPr>
              <a:t>以上是一些常用的评估方法，传统工厂升级为智能工厂需要根据自身情况选择合适的评估方法，并通过评估结果制定升级方案。同时，评估现状的工作也需要考虑到技术和经济的可行性，以保证升级后的效果和收益。</a:t>
            </a:r>
            <a:endParaRPr lang="zh-CN" altLang="en-US" sz="1200" spc="150">
              <a:solidFill>
                <a:schemeClr val="tx1">
                  <a:lumMod val="75000"/>
                  <a:lumOff val="25000"/>
                </a:schemeClr>
              </a:solidFill>
              <a:uFillTx/>
              <a:latin typeface="微软雅黑" charset="0"/>
              <a:ea typeface="微软雅黑" charset="0"/>
              <a:sym typeface="+mn-ea"/>
            </a:endParaRPr>
          </a:p>
        </p:txBody>
      </p:sp>
    </p:spTree>
    <p:custDataLst>
      <p:tags r:id="rId47"/>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custDataLst>
              <p:tags r:id="rId1"/>
            </p:custDataLst>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charset="0"/>
              <a:ea typeface="微软雅黑" charset="0"/>
              <a:cs typeface="+mn-ea"/>
              <a:sym typeface="+mn-lt"/>
            </a:endParaRPr>
          </a:p>
        </p:txBody>
      </p:sp>
      <p:sp>
        <p:nvSpPr>
          <p:cNvPr id="13" name="文本框 12"/>
          <p:cNvSpPr txBox="1"/>
          <p:nvPr/>
        </p:nvSpPr>
        <p:spPr>
          <a:xfrm>
            <a:off x="591820" y="478155"/>
            <a:ext cx="3736975" cy="491490"/>
          </a:xfrm>
          <a:prstGeom prst="rect">
            <a:avLst/>
          </a:prstGeom>
          <a:noFill/>
        </p:spPr>
        <p:txBody>
          <a:bodyPr wrap="square" rtlCol="0">
            <a:spAutoFit/>
          </a:bodyPr>
          <a:lstStyle/>
          <a:p>
            <a:pPr lvl="0" algn="l">
              <a:buClrTx/>
              <a:buSzTx/>
              <a:buFontTx/>
            </a:pPr>
            <a:r>
              <a:rPr lang="zh-CN" altLang="en-US" sz="2600" dirty="0" smtClean="0">
                <a:solidFill>
                  <a:srgbClr val="2E75B6"/>
                </a:solidFill>
                <a:latin typeface="微软雅黑" charset="0"/>
                <a:ea typeface="微软雅黑" charset="0"/>
                <a:cs typeface="微软雅黑" charset="0"/>
                <a:sym typeface="+mn-lt"/>
              </a:rPr>
              <a:t>步骤详解-设定目标</a:t>
            </a:r>
            <a:endParaRPr lang="zh-CN" altLang="en-US" sz="2600" dirty="0" smtClean="0">
              <a:solidFill>
                <a:srgbClr val="2E75B6"/>
              </a:solidFill>
              <a:latin typeface="微软雅黑" charset="0"/>
              <a:ea typeface="微软雅黑" charset="0"/>
              <a:cs typeface="微软雅黑" charset="0"/>
              <a:sym typeface="+mn-lt"/>
            </a:endParaRPr>
          </a:p>
        </p:txBody>
      </p:sp>
      <p:sp>
        <p:nvSpPr>
          <p:cNvPr id="2" name="文本框 1"/>
          <p:cNvSpPr txBox="1"/>
          <p:nvPr/>
        </p:nvSpPr>
        <p:spPr>
          <a:xfrm>
            <a:off x="749935" y="6170295"/>
            <a:ext cx="10692130" cy="570865"/>
          </a:xfrm>
          <a:prstGeom prst="rect">
            <a:avLst/>
          </a:prstGeom>
          <a:noFill/>
        </p:spPr>
        <p:txBody>
          <a:bodyPr wrap="square" rtlCol="0">
            <a:normAutofit/>
          </a:bodyPr>
          <a:p>
            <a:pPr lvl="0" algn="l">
              <a:lnSpc>
                <a:spcPct val="130000"/>
              </a:lnSpc>
              <a:spcAft>
                <a:spcPts val="1000"/>
              </a:spcAft>
              <a:buClrTx/>
              <a:buSzTx/>
              <a:buFontTx/>
            </a:pPr>
            <a:r>
              <a:rPr lang="zh-CN" altLang="en-US" sz="1200" spc="150">
                <a:solidFill>
                  <a:schemeClr val="tx1">
                    <a:lumMod val="75000"/>
                    <a:lumOff val="25000"/>
                  </a:schemeClr>
                </a:solidFill>
                <a:uFillTx/>
                <a:latin typeface="微软雅黑" charset="0"/>
                <a:ea typeface="微软雅黑" charset="0"/>
                <a:sym typeface="+mn-ea"/>
              </a:rPr>
              <a:t>在设定目标时，需要考虑企业的实际情况和市场需求，并结合各种技术手段，制定具体的升级方案和计划。</a:t>
            </a:r>
            <a:endParaRPr lang="zh-CN" altLang="en-US" sz="1200" spc="150">
              <a:solidFill>
                <a:schemeClr val="tx1">
                  <a:lumMod val="75000"/>
                  <a:lumOff val="25000"/>
                </a:schemeClr>
              </a:solidFill>
              <a:uFillTx/>
              <a:latin typeface="微软雅黑" charset="0"/>
              <a:ea typeface="微软雅黑" charset="0"/>
              <a:sym typeface="+mn-ea"/>
            </a:endParaRPr>
          </a:p>
        </p:txBody>
      </p:sp>
      <p:sp>
        <p:nvSpPr>
          <p:cNvPr id="3" name="椭圆 2"/>
          <p:cNvSpPr/>
          <p:nvPr>
            <p:custDataLst>
              <p:tags r:id="rId2"/>
            </p:custDataLst>
          </p:nvPr>
        </p:nvSpPr>
        <p:spPr>
          <a:xfrm>
            <a:off x="1075055" y="1548765"/>
            <a:ext cx="708660" cy="708660"/>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0" name="椭圆 9"/>
          <p:cNvSpPr/>
          <p:nvPr>
            <p:custDataLst>
              <p:tags r:id="rId3"/>
            </p:custDataLst>
          </p:nvPr>
        </p:nvSpPr>
        <p:spPr>
          <a:xfrm>
            <a:off x="944245" y="1417955"/>
            <a:ext cx="970915" cy="970915"/>
          </a:xfrm>
          <a:prstGeom prst="ellipse">
            <a:avLst/>
          </a:prstGeom>
          <a:noFill/>
          <a:ln>
            <a:solidFill>
              <a:srgbClr val="6096E6"/>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 name="椭圆 6"/>
          <p:cNvSpPr/>
          <p:nvPr>
            <p:custDataLst>
              <p:tags r:id="rId4"/>
            </p:custDataLst>
          </p:nvPr>
        </p:nvSpPr>
        <p:spPr>
          <a:xfrm>
            <a:off x="1075055" y="3150870"/>
            <a:ext cx="708660" cy="708660"/>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1" name="椭圆 10"/>
          <p:cNvSpPr/>
          <p:nvPr>
            <p:custDataLst>
              <p:tags r:id="rId5"/>
            </p:custDataLst>
          </p:nvPr>
        </p:nvSpPr>
        <p:spPr>
          <a:xfrm>
            <a:off x="944245" y="3020060"/>
            <a:ext cx="970915" cy="970915"/>
          </a:xfrm>
          <a:prstGeom prst="ellipse">
            <a:avLst/>
          </a:prstGeom>
          <a:noFill/>
          <a:ln>
            <a:solidFill>
              <a:srgbClr val="58B6E5"/>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 name="椭圆 7"/>
          <p:cNvSpPr/>
          <p:nvPr>
            <p:custDataLst>
              <p:tags r:id="rId6"/>
            </p:custDataLst>
          </p:nvPr>
        </p:nvSpPr>
        <p:spPr>
          <a:xfrm>
            <a:off x="1075055" y="4752975"/>
            <a:ext cx="708660" cy="708660"/>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 name="椭圆 13"/>
          <p:cNvSpPr/>
          <p:nvPr>
            <p:custDataLst>
              <p:tags r:id="rId7"/>
            </p:custDataLst>
          </p:nvPr>
        </p:nvSpPr>
        <p:spPr>
          <a:xfrm>
            <a:off x="944245" y="4622165"/>
            <a:ext cx="970915" cy="970915"/>
          </a:xfrm>
          <a:prstGeom prst="ellipse">
            <a:avLst/>
          </a:prstGeom>
          <a:noFill/>
          <a:ln>
            <a:solidFill>
              <a:srgbClr val="56CA95"/>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0" name="椭圆 19"/>
          <p:cNvSpPr/>
          <p:nvPr>
            <p:custDataLst>
              <p:tags r:id="rId8"/>
            </p:custDataLst>
          </p:nvPr>
        </p:nvSpPr>
        <p:spPr>
          <a:xfrm>
            <a:off x="6823075" y="1549400"/>
            <a:ext cx="708660" cy="708660"/>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1" name="椭圆 20"/>
          <p:cNvSpPr/>
          <p:nvPr>
            <p:custDataLst>
              <p:tags r:id="rId9"/>
            </p:custDataLst>
          </p:nvPr>
        </p:nvSpPr>
        <p:spPr>
          <a:xfrm>
            <a:off x="6691630" y="1418590"/>
            <a:ext cx="970915" cy="970915"/>
          </a:xfrm>
          <a:prstGeom prst="ellipse">
            <a:avLst/>
          </a:prstGeom>
          <a:noFill/>
          <a:ln>
            <a:solidFill>
              <a:srgbClr val="FFBA55"/>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3" name="椭圆 22"/>
          <p:cNvSpPr/>
          <p:nvPr>
            <p:custDataLst>
              <p:tags r:id="rId10"/>
            </p:custDataLst>
          </p:nvPr>
        </p:nvSpPr>
        <p:spPr>
          <a:xfrm>
            <a:off x="6822440" y="3151505"/>
            <a:ext cx="708660" cy="708660"/>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5" name="椭圆 14"/>
          <p:cNvSpPr/>
          <p:nvPr>
            <p:custDataLst>
              <p:tags r:id="rId11"/>
            </p:custDataLst>
          </p:nvPr>
        </p:nvSpPr>
        <p:spPr>
          <a:xfrm>
            <a:off x="6691630" y="3020695"/>
            <a:ext cx="970915" cy="970915"/>
          </a:xfrm>
          <a:prstGeom prst="ellipse">
            <a:avLst/>
          </a:prstGeom>
          <a:noFill/>
          <a:ln>
            <a:solidFill>
              <a:srgbClr val="F18870"/>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6" name="椭圆 15"/>
          <p:cNvSpPr/>
          <p:nvPr>
            <p:custDataLst>
              <p:tags r:id="rId12"/>
            </p:custDataLst>
          </p:nvPr>
        </p:nvSpPr>
        <p:spPr>
          <a:xfrm>
            <a:off x="6822440" y="4752975"/>
            <a:ext cx="708660" cy="708660"/>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7" name="椭圆 16"/>
          <p:cNvSpPr/>
          <p:nvPr>
            <p:custDataLst>
              <p:tags r:id="rId13"/>
            </p:custDataLst>
          </p:nvPr>
        </p:nvSpPr>
        <p:spPr>
          <a:xfrm>
            <a:off x="6691630" y="4622800"/>
            <a:ext cx="970915" cy="970915"/>
          </a:xfrm>
          <a:prstGeom prst="ellipse">
            <a:avLst/>
          </a:prstGeom>
          <a:noFill/>
          <a:ln>
            <a:solidFill>
              <a:srgbClr val="EC5F74"/>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8" name="椭圆 17"/>
          <p:cNvSpPr/>
          <p:nvPr>
            <p:custDataLst>
              <p:tags r:id="rId14"/>
            </p:custDataLst>
          </p:nvPr>
        </p:nvSpPr>
        <p:spPr>
          <a:xfrm>
            <a:off x="1075055" y="2236470"/>
            <a:ext cx="151765" cy="15176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9" name="椭圆 18"/>
          <p:cNvSpPr/>
          <p:nvPr>
            <p:custDataLst>
              <p:tags r:id="rId15"/>
            </p:custDataLst>
          </p:nvPr>
        </p:nvSpPr>
        <p:spPr>
          <a:xfrm>
            <a:off x="1075055" y="3839210"/>
            <a:ext cx="151765" cy="151765"/>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0" name="椭圆 39"/>
          <p:cNvSpPr/>
          <p:nvPr>
            <p:custDataLst>
              <p:tags r:id="rId16"/>
            </p:custDataLst>
          </p:nvPr>
        </p:nvSpPr>
        <p:spPr>
          <a:xfrm>
            <a:off x="1075055" y="5441950"/>
            <a:ext cx="151765" cy="151765"/>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3" name="椭圆 42"/>
          <p:cNvSpPr/>
          <p:nvPr>
            <p:custDataLst>
              <p:tags r:id="rId17"/>
            </p:custDataLst>
          </p:nvPr>
        </p:nvSpPr>
        <p:spPr>
          <a:xfrm>
            <a:off x="6823075" y="3839845"/>
            <a:ext cx="151765" cy="15176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4" name="椭圆 43"/>
          <p:cNvSpPr/>
          <p:nvPr>
            <p:custDataLst>
              <p:tags r:id="rId18"/>
            </p:custDataLst>
          </p:nvPr>
        </p:nvSpPr>
        <p:spPr>
          <a:xfrm>
            <a:off x="6822440" y="2237105"/>
            <a:ext cx="151765" cy="151765"/>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5" name="椭圆 44"/>
          <p:cNvSpPr/>
          <p:nvPr>
            <p:custDataLst>
              <p:tags r:id="rId19"/>
            </p:custDataLst>
          </p:nvPr>
        </p:nvSpPr>
        <p:spPr>
          <a:xfrm>
            <a:off x="6822440" y="5462270"/>
            <a:ext cx="151765" cy="151765"/>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6" name="文本框 45"/>
          <p:cNvSpPr txBox="1"/>
          <p:nvPr>
            <p:custDataLst>
              <p:tags r:id="rId20"/>
            </p:custDataLst>
          </p:nvPr>
        </p:nvSpPr>
        <p:spPr>
          <a:xfrm>
            <a:off x="2399030" y="1201420"/>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提高生产效率</a:t>
            </a:r>
            <a:endParaRPr lang="zh-CN" altLang="en-US" spc="300">
              <a:solidFill>
                <a:srgbClr val="6096E6"/>
              </a:solidFill>
              <a:uFillTx/>
              <a:latin typeface="微软雅黑" charset="0"/>
              <a:ea typeface="微软雅黑" charset="0"/>
            </a:endParaRPr>
          </a:p>
        </p:txBody>
      </p:sp>
      <p:sp>
        <p:nvSpPr>
          <p:cNvPr id="58" name="文本框 57"/>
          <p:cNvSpPr txBox="1"/>
          <p:nvPr>
            <p:custDataLst>
              <p:tags r:id="rId21"/>
            </p:custDataLst>
          </p:nvPr>
        </p:nvSpPr>
        <p:spPr>
          <a:xfrm>
            <a:off x="2399030" y="1601470"/>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通过智能化技术，提高生产线的自动化程度，从而缩短生产周期、提高生产效率。</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59" name="文本框 58"/>
          <p:cNvSpPr txBox="1"/>
          <p:nvPr>
            <p:custDataLst>
              <p:tags r:id="rId22"/>
            </p:custDataLst>
          </p:nvPr>
        </p:nvSpPr>
        <p:spPr>
          <a:xfrm>
            <a:off x="2399030" y="2865120"/>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降低生产成本</a:t>
            </a:r>
            <a:endParaRPr lang="zh-CN" altLang="en-US" spc="300">
              <a:solidFill>
                <a:srgbClr val="6096E6"/>
              </a:solidFill>
              <a:uFillTx/>
              <a:latin typeface="微软雅黑" charset="0"/>
              <a:ea typeface="微软雅黑" charset="0"/>
            </a:endParaRPr>
          </a:p>
        </p:txBody>
      </p:sp>
      <p:sp>
        <p:nvSpPr>
          <p:cNvPr id="60" name="文本框 59"/>
          <p:cNvSpPr txBox="1"/>
          <p:nvPr>
            <p:custDataLst>
              <p:tags r:id="rId23"/>
            </p:custDataLst>
          </p:nvPr>
        </p:nvSpPr>
        <p:spPr>
          <a:xfrm>
            <a:off x="2399030" y="3265170"/>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通过智能化技术，降低生产过程中的人力、能源、原材料等成本，提高生产效益。</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1" name="文本框 60"/>
          <p:cNvSpPr txBox="1"/>
          <p:nvPr>
            <p:custDataLst>
              <p:tags r:id="rId24"/>
            </p:custDataLst>
          </p:nvPr>
        </p:nvSpPr>
        <p:spPr>
          <a:xfrm>
            <a:off x="2399030" y="4528820"/>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改进产品质量</a:t>
            </a:r>
            <a:endParaRPr lang="zh-CN" altLang="en-US" spc="300">
              <a:solidFill>
                <a:srgbClr val="6096E6"/>
              </a:solidFill>
              <a:uFillTx/>
              <a:latin typeface="微软雅黑" charset="0"/>
              <a:ea typeface="微软雅黑" charset="0"/>
            </a:endParaRPr>
          </a:p>
        </p:txBody>
      </p:sp>
      <p:sp>
        <p:nvSpPr>
          <p:cNvPr id="62" name="文本框 61"/>
          <p:cNvSpPr txBox="1"/>
          <p:nvPr>
            <p:custDataLst>
              <p:tags r:id="rId25"/>
            </p:custDataLst>
          </p:nvPr>
        </p:nvSpPr>
        <p:spPr>
          <a:xfrm>
            <a:off x="2399030" y="4928870"/>
            <a:ext cx="3025140" cy="1010285"/>
          </a:xfrm>
          <a:prstGeom prst="rect">
            <a:avLst/>
          </a:prstGeom>
          <a:noFill/>
        </p:spPr>
        <p:txBody>
          <a:bodyPr wrap="square" rtlCol="0">
            <a:normAutofit lnSpcReduction="10000"/>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通过智能化技术，实现对生产过程的监控和优化，降低产品制造过程中的错误率，提高产品的一致性和质量。</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3" name="文本框 62"/>
          <p:cNvSpPr txBox="1"/>
          <p:nvPr>
            <p:custDataLst>
              <p:tags r:id="rId26"/>
            </p:custDataLst>
          </p:nvPr>
        </p:nvSpPr>
        <p:spPr>
          <a:xfrm>
            <a:off x="8222615" y="1201420"/>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提高安全性</a:t>
            </a:r>
            <a:endParaRPr lang="zh-CN" altLang="en-US" spc="300">
              <a:solidFill>
                <a:srgbClr val="6096E6"/>
              </a:solidFill>
              <a:uFillTx/>
              <a:latin typeface="微软雅黑" charset="0"/>
              <a:ea typeface="微软雅黑" charset="0"/>
            </a:endParaRPr>
          </a:p>
        </p:txBody>
      </p:sp>
      <p:sp>
        <p:nvSpPr>
          <p:cNvPr id="64" name="文本框 63"/>
          <p:cNvSpPr txBox="1"/>
          <p:nvPr>
            <p:custDataLst>
              <p:tags r:id="rId27"/>
            </p:custDataLst>
          </p:nvPr>
        </p:nvSpPr>
        <p:spPr>
          <a:xfrm>
            <a:off x="8222615" y="1601470"/>
            <a:ext cx="3025140" cy="1010285"/>
          </a:xfrm>
          <a:prstGeom prst="rect">
            <a:avLst/>
          </a:prstGeom>
          <a:noFill/>
        </p:spPr>
        <p:txBody>
          <a:bodyPr wrap="square" rtlCol="0">
            <a:normAutofit lnSpcReduction="10000"/>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通过智能化技术，实现对生产设备和操作人员的实时监控和管理，提高生产过程的安全性和稳定性。</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6" name="文本框 65"/>
          <p:cNvSpPr txBox="1"/>
          <p:nvPr>
            <p:custDataLst>
              <p:tags r:id="rId28"/>
            </p:custDataLst>
          </p:nvPr>
        </p:nvSpPr>
        <p:spPr>
          <a:xfrm>
            <a:off x="8222615" y="2865120"/>
            <a:ext cx="1887220" cy="353060"/>
          </a:xfrm>
          <a:prstGeom prst="rect">
            <a:avLst/>
          </a:prstGeom>
          <a:noFill/>
        </p:spPr>
        <p:txBody>
          <a:bodyPr wrap="square" bIns="0" rtlCol="0">
            <a:normAutofit fontScale="90000"/>
          </a:bodyPr>
          <a:p>
            <a:r>
              <a:rPr lang="zh-CN" altLang="en-US" spc="300">
                <a:solidFill>
                  <a:srgbClr val="6096E6"/>
                </a:solidFill>
                <a:uFillTx/>
                <a:latin typeface="微软雅黑" charset="0"/>
                <a:ea typeface="微软雅黑" charset="0"/>
              </a:rPr>
              <a:t>优化供应链管理</a:t>
            </a:r>
            <a:endParaRPr lang="zh-CN" altLang="en-US" spc="300">
              <a:solidFill>
                <a:srgbClr val="6096E6"/>
              </a:solidFill>
              <a:uFillTx/>
              <a:latin typeface="微软雅黑" charset="0"/>
              <a:ea typeface="微软雅黑" charset="0"/>
            </a:endParaRPr>
          </a:p>
        </p:txBody>
      </p:sp>
      <p:sp>
        <p:nvSpPr>
          <p:cNvPr id="67" name="文本框 66"/>
          <p:cNvSpPr txBox="1"/>
          <p:nvPr>
            <p:custDataLst>
              <p:tags r:id="rId29"/>
            </p:custDataLst>
          </p:nvPr>
        </p:nvSpPr>
        <p:spPr>
          <a:xfrm>
            <a:off x="8222615" y="3265170"/>
            <a:ext cx="3025140" cy="1010285"/>
          </a:xfrm>
          <a:prstGeom prst="rect">
            <a:avLst/>
          </a:prstGeom>
          <a:noFill/>
        </p:spPr>
        <p:txBody>
          <a:bodyPr wrap="square" rtlCol="0">
            <a:normAutofit lnSpcReduction="10000"/>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通过智能化技术，实现对供应链的监控和优化，提高物料的采购、生产和配送的效率和准确性，降低成本。</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8" name="文本框 67"/>
          <p:cNvSpPr txBox="1"/>
          <p:nvPr>
            <p:custDataLst>
              <p:tags r:id="rId30"/>
            </p:custDataLst>
          </p:nvPr>
        </p:nvSpPr>
        <p:spPr>
          <a:xfrm>
            <a:off x="8222615" y="4528820"/>
            <a:ext cx="1887220" cy="353060"/>
          </a:xfrm>
          <a:prstGeom prst="rect">
            <a:avLst/>
          </a:prstGeom>
          <a:noFill/>
        </p:spPr>
        <p:txBody>
          <a:bodyPr wrap="square" bIns="0" rtlCol="0">
            <a:normAutofit fontScale="90000"/>
          </a:bodyPr>
          <a:p>
            <a:r>
              <a:rPr lang="zh-CN" altLang="en-US" spc="300">
                <a:solidFill>
                  <a:srgbClr val="6096E6"/>
                </a:solidFill>
                <a:uFillTx/>
                <a:latin typeface="微软雅黑" charset="0"/>
                <a:ea typeface="微软雅黑" charset="0"/>
              </a:rPr>
              <a:t>提升客户满意度</a:t>
            </a:r>
            <a:endParaRPr lang="zh-CN" altLang="en-US" spc="300">
              <a:solidFill>
                <a:srgbClr val="6096E6"/>
              </a:solidFill>
              <a:uFillTx/>
              <a:latin typeface="微软雅黑" charset="0"/>
              <a:ea typeface="微软雅黑" charset="0"/>
            </a:endParaRPr>
          </a:p>
        </p:txBody>
      </p:sp>
      <p:sp>
        <p:nvSpPr>
          <p:cNvPr id="69" name="文本框 68"/>
          <p:cNvSpPr txBox="1"/>
          <p:nvPr>
            <p:custDataLst>
              <p:tags r:id="rId31"/>
            </p:custDataLst>
          </p:nvPr>
        </p:nvSpPr>
        <p:spPr>
          <a:xfrm>
            <a:off x="8222615" y="4928870"/>
            <a:ext cx="3025140" cy="1010285"/>
          </a:xfrm>
          <a:prstGeom prst="rect">
            <a:avLst/>
          </a:prstGeom>
          <a:noFill/>
        </p:spPr>
        <p:txBody>
          <a:bodyPr wrap="square" rtlCol="0">
            <a:normAutofit lnSpcReduction="10000"/>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通过智能化技术，实现对生产过程的优化和质量控制，提高产品的质量和交货时间，提升客户满意度。</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cxnSp>
        <p:nvCxnSpPr>
          <p:cNvPr id="70" name="直接连接符 69"/>
          <p:cNvCxnSpPr/>
          <p:nvPr>
            <p:custDataLst>
              <p:tags r:id="rId32"/>
            </p:custDataLst>
          </p:nvPr>
        </p:nvCxnSpPr>
        <p:spPr>
          <a:xfrm>
            <a:off x="2424430" y="2613660"/>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1" name="直接连接符 70"/>
          <p:cNvCxnSpPr/>
          <p:nvPr>
            <p:custDataLst>
              <p:tags r:id="rId33"/>
            </p:custDataLst>
          </p:nvPr>
        </p:nvCxnSpPr>
        <p:spPr>
          <a:xfrm>
            <a:off x="2399030" y="4275455"/>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2" name="直接连接符 71"/>
          <p:cNvCxnSpPr/>
          <p:nvPr>
            <p:custDataLst>
              <p:tags r:id="rId34"/>
            </p:custDataLst>
          </p:nvPr>
        </p:nvCxnSpPr>
        <p:spPr>
          <a:xfrm>
            <a:off x="2399030" y="5986145"/>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3" name="直接连接符 72"/>
          <p:cNvCxnSpPr/>
          <p:nvPr>
            <p:custDataLst>
              <p:tags r:id="rId35"/>
            </p:custDataLst>
          </p:nvPr>
        </p:nvCxnSpPr>
        <p:spPr>
          <a:xfrm>
            <a:off x="8248015" y="2613660"/>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4" name="直接连接符 73"/>
          <p:cNvCxnSpPr/>
          <p:nvPr>
            <p:custDataLst>
              <p:tags r:id="rId36"/>
            </p:custDataLst>
          </p:nvPr>
        </p:nvCxnSpPr>
        <p:spPr>
          <a:xfrm>
            <a:off x="8222615" y="4275455"/>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5" name="直接连接符 74"/>
          <p:cNvCxnSpPr/>
          <p:nvPr>
            <p:custDataLst>
              <p:tags r:id="rId37"/>
            </p:custDataLst>
          </p:nvPr>
        </p:nvCxnSpPr>
        <p:spPr>
          <a:xfrm>
            <a:off x="8222615" y="5986145"/>
            <a:ext cx="2976880" cy="0"/>
          </a:xfrm>
          <a:prstGeom prst="line">
            <a:avLst/>
          </a:prstGeom>
        </p:spPr>
        <p:style>
          <a:lnRef idx="1">
            <a:srgbClr val="6096E6"/>
          </a:lnRef>
          <a:fillRef idx="0">
            <a:srgbClr val="6096E6"/>
          </a:fillRef>
          <a:effectRef idx="0">
            <a:srgbClr val="6096E6"/>
          </a:effectRef>
          <a:fontRef idx="minor">
            <a:srgbClr val="000000"/>
          </a:fontRef>
        </p:style>
      </p:cxnSp>
      <p:pic>
        <p:nvPicPr>
          <p:cNvPr id="76" name="图片 75" descr="333438303937363b333438313037383bcafdbeddb7d6cef6"/>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1231265" y="1704975"/>
            <a:ext cx="396240" cy="396240"/>
          </a:xfrm>
          <a:prstGeom prst="rect">
            <a:avLst/>
          </a:prstGeom>
        </p:spPr>
      </p:pic>
      <p:pic>
        <p:nvPicPr>
          <p:cNvPr id="77" name="图片 76" descr="333438303937363b333438313038303bd7e9d6afbcdcb9b9"/>
          <p:cNvPicPr>
            <a:picLocks noChangeAspect="1"/>
          </p:cNvPicPr>
          <p:nvPr>
            <p:custDataLst>
              <p:tags r:id="rId41"/>
            </p:custDataLst>
          </p:nvPr>
        </p:nvPicPr>
        <p:blipFill>
          <a:blip r:embed="rId42">
            <a:extLst>
              <a:ext uri="{96DAC541-7B7A-43D3-8B79-37D633B846F1}">
                <asvg:svgBlip xmlns:asvg="http://schemas.microsoft.com/office/drawing/2016/SVG/main" r:embed="rId43"/>
              </a:ext>
            </a:extLst>
          </a:blip>
          <a:stretch>
            <a:fillRect/>
          </a:stretch>
        </p:blipFill>
        <p:spPr>
          <a:xfrm>
            <a:off x="6979285" y="1705610"/>
            <a:ext cx="396240" cy="396240"/>
          </a:xfrm>
          <a:prstGeom prst="rect">
            <a:avLst/>
          </a:prstGeom>
        </p:spPr>
      </p:pic>
      <p:pic>
        <p:nvPicPr>
          <p:cNvPr id="78" name="图片 77" descr="333438303937363b333438313037303bb6a8cebbb2fac6b7"/>
          <p:cNvPicPr>
            <a:picLocks noChangeAspect="1"/>
          </p:cNvPicPr>
          <p:nvPr>
            <p:custDataLst>
              <p:tags r:id="rId44"/>
            </p:custDataLst>
          </p:nvPr>
        </p:nvPicPr>
        <p:blipFill>
          <a:blip r:embed="rId45">
            <a:extLst>
              <a:ext uri="{96DAC541-7B7A-43D3-8B79-37D633B846F1}">
                <asvg:svgBlip xmlns:asvg="http://schemas.microsoft.com/office/drawing/2016/SVG/main" r:embed="rId46"/>
              </a:ext>
            </a:extLst>
          </a:blip>
          <a:stretch>
            <a:fillRect/>
          </a:stretch>
        </p:blipFill>
        <p:spPr>
          <a:xfrm>
            <a:off x="6978650" y="3307715"/>
            <a:ext cx="396240" cy="396240"/>
          </a:xfrm>
          <a:prstGeom prst="rect">
            <a:avLst/>
          </a:prstGeom>
        </p:spPr>
      </p:pic>
      <p:pic>
        <p:nvPicPr>
          <p:cNvPr id="79" name="图片 78" descr="333438303937363b333438313039323bcfeec4bfbcc6bbae"/>
          <p:cNvPicPr>
            <a:picLocks noChangeAspect="1"/>
          </p:cNvPicPr>
          <p:nvPr>
            <p:custDataLst>
              <p:tags r:id="rId47"/>
            </p:custDataLst>
          </p:nvPr>
        </p:nvPicPr>
        <p:blipFill>
          <a:blip r:embed="rId48">
            <a:extLst>
              <a:ext uri="{96DAC541-7B7A-43D3-8B79-37D633B846F1}">
                <asvg:svgBlip xmlns:asvg="http://schemas.microsoft.com/office/drawing/2016/SVG/main" r:embed="rId49"/>
              </a:ext>
            </a:extLst>
          </a:blip>
          <a:stretch>
            <a:fillRect/>
          </a:stretch>
        </p:blipFill>
        <p:spPr>
          <a:xfrm>
            <a:off x="1231265" y="3307080"/>
            <a:ext cx="396240" cy="396240"/>
          </a:xfrm>
          <a:prstGeom prst="rect">
            <a:avLst/>
          </a:prstGeom>
        </p:spPr>
      </p:pic>
      <p:pic>
        <p:nvPicPr>
          <p:cNvPr id="80" name="图片 79" descr="333438303937363b333438313038383bcfeec4bfd0a7c2ca"/>
          <p:cNvPicPr>
            <a:picLocks noChangeAspect="1"/>
          </p:cNvPicPr>
          <p:nvPr>
            <p:custDataLst>
              <p:tags r:id="rId50"/>
            </p:custDataLst>
          </p:nvPr>
        </p:nvPicPr>
        <p:blipFill>
          <a:blip r:embed="rId51">
            <a:extLst>
              <a:ext uri="{96DAC541-7B7A-43D3-8B79-37D633B846F1}">
                <asvg:svgBlip xmlns:asvg="http://schemas.microsoft.com/office/drawing/2016/SVG/main" r:embed="rId52"/>
              </a:ext>
            </a:extLst>
          </a:blip>
          <a:stretch>
            <a:fillRect/>
          </a:stretch>
        </p:blipFill>
        <p:spPr>
          <a:xfrm>
            <a:off x="1231265" y="4909185"/>
            <a:ext cx="396240" cy="396240"/>
          </a:xfrm>
          <a:prstGeom prst="rect">
            <a:avLst/>
          </a:prstGeom>
        </p:spPr>
      </p:pic>
      <p:pic>
        <p:nvPicPr>
          <p:cNvPr id="81" name="图片 80" descr="333438303937363b333438313039333bcfeec4bfd0e8c7f3"/>
          <p:cNvPicPr>
            <a:picLocks noChangeAspect="1"/>
          </p:cNvPicPr>
          <p:nvPr>
            <p:custDataLst>
              <p:tags r:id="rId53"/>
            </p:custDataLst>
          </p:nvPr>
        </p:nvPicPr>
        <p:blipFill>
          <a:blip r:embed="rId54">
            <a:extLst>
              <a:ext uri="{96DAC541-7B7A-43D3-8B79-37D633B846F1}">
                <asvg:svgBlip xmlns:asvg="http://schemas.microsoft.com/office/drawing/2016/SVG/main" r:embed="rId55"/>
              </a:ext>
            </a:extLst>
          </a:blip>
          <a:stretch>
            <a:fillRect/>
          </a:stretch>
        </p:blipFill>
        <p:spPr>
          <a:xfrm>
            <a:off x="6978650" y="4909185"/>
            <a:ext cx="396240" cy="396240"/>
          </a:xfrm>
          <a:prstGeom prst="rect">
            <a:avLst/>
          </a:prstGeom>
        </p:spPr>
      </p:pic>
    </p:spTree>
    <p:custDataLst>
      <p:tags r:id="rId56"/>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custDataLst>
              <p:tags r:id="rId1"/>
            </p:custDataLst>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charset="0"/>
              <a:ea typeface="微软雅黑" charset="0"/>
              <a:cs typeface="+mn-ea"/>
              <a:sym typeface="+mn-lt"/>
            </a:endParaRPr>
          </a:p>
        </p:txBody>
      </p:sp>
      <p:sp>
        <p:nvSpPr>
          <p:cNvPr id="13" name="文本框 12"/>
          <p:cNvSpPr txBox="1"/>
          <p:nvPr/>
        </p:nvSpPr>
        <p:spPr>
          <a:xfrm>
            <a:off x="591820" y="478155"/>
            <a:ext cx="3736975" cy="491490"/>
          </a:xfrm>
          <a:prstGeom prst="rect">
            <a:avLst/>
          </a:prstGeom>
          <a:noFill/>
        </p:spPr>
        <p:txBody>
          <a:bodyPr wrap="square" rtlCol="0">
            <a:spAutoFit/>
          </a:bodyPr>
          <a:lstStyle/>
          <a:p>
            <a:pPr lvl="0" algn="l">
              <a:buClrTx/>
              <a:buSzTx/>
              <a:buFontTx/>
            </a:pPr>
            <a:r>
              <a:rPr lang="zh-CN" altLang="en-US" sz="2600" dirty="0" smtClean="0">
                <a:solidFill>
                  <a:srgbClr val="2E75B6"/>
                </a:solidFill>
                <a:latin typeface="微软雅黑" charset="0"/>
                <a:ea typeface="微软雅黑" charset="0"/>
                <a:cs typeface="微软雅黑" charset="0"/>
                <a:sym typeface="+mn-lt"/>
              </a:rPr>
              <a:t>步骤详解-制定方案</a:t>
            </a:r>
            <a:endParaRPr lang="zh-CN" altLang="en-US" sz="2600" dirty="0" smtClean="0">
              <a:solidFill>
                <a:srgbClr val="2E75B6"/>
              </a:solidFill>
              <a:latin typeface="微软雅黑" charset="0"/>
              <a:ea typeface="微软雅黑" charset="0"/>
              <a:cs typeface="微软雅黑" charset="0"/>
              <a:sym typeface="+mn-lt"/>
            </a:endParaRPr>
          </a:p>
        </p:txBody>
      </p:sp>
      <p:sp>
        <p:nvSpPr>
          <p:cNvPr id="4" name="椭圆 1"/>
          <p:cNvSpPr/>
          <p:nvPr>
            <p:custDataLst>
              <p:tags r:id="rId2"/>
            </p:custDataLst>
          </p:nvPr>
        </p:nvSpPr>
        <p:spPr>
          <a:xfrm>
            <a:off x="1063625" y="1424940"/>
            <a:ext cx="708660" cy="708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 name="椭圆 9"/>
          <p:cNvSpPr/>
          <p:nvPr>
            <p:custDataLst>
              <p:tags r:id="rId3"/>
            </p:custDataLst>
          </p:nvPr>
        </p:nvSpPr>
        <p:spPr>
          <a:xfrm>
            <a:off x="932815" y="1294130"/>
            <a:ext cx="970915" cy="970915"/>
          </a:xfrm>
          <a:prstGeom prst="ellipse">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6" name="椭圆 4"/>
          <p:cNvSpPr/>
          <p:nvPr>
            <p:custDataLst>
              <p:tags r:id="rId4"/>
            </p:custDataLst>
          </p:nvPr>
        </p:nvSpPr>
        <p:spPr>
          <a:xfrm>
            <a:off x="1063625" y="3027045"/>
            <a:ext cx="708660" cy="708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9" name="椭圆 10"/>
          <p:cNvSpPr/>
          <p:nvPr>
            <p:custDataLst>
              <p:tags r:id="rId5"/>
            </p:custDataLst>
          </p:nvPr>
        </p:nvSpPr>
        <p:spPr>
          <a:xfrm>
            <a:off x="932815" y="2896235"/>
            <a:ext cx="970915" cy="970915"/>
          </a:xfrm>
          <a:prstGeom prst="ellipse">
            <a:avLst/>
          </a:prstGeom>
          <a:noFill/>
          <a:ln>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2" name="椭圆 5"/>
          <p:cNvSpPr/>
          <p:nvPr>
            <p:custDataLst>
              <p:tags r:id="rId6"/>
            </p:custDataLst>
          </p:nvPr>
        </p:nvSpPr>
        <p:spPr>
          <a:xfrm>
            <a:off x="1063625" y="4629150"/>
            <a:ext cx="708660" cy="708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4" name="椭圆 11"/>
          <p:cNvSpPr/>
          <p:nvPr>
            <p:custDataLst>
              <p:tags r:id="rId7"/>
            </p:custDataLst>
          </p:nvPr>
        </p:nvSpPr>
        <p:spPr>
          <a:xfrm>
            <a:off x="932815" y="4498340"/>
            <a:ext cx="970915" cy="970915"/>
          </a:xfrm>
          <a:prstGeom prst="ellipse">
            <a:avLst/>
          </a:pr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8" name="椭圆 27"/>
          <p:cNvSpPr/>
          <p:nvPr>
            <p:custDataLst>
              <p:tags r:id="rId8"/>
            </p:custDataLst>
          </p:nvPr>
        </p:nvSpPr>
        <p:spPr>
          <a:xfrm>
            <a:off x="1063625" y="2112645"/>
            <a:ext cx="151765" cy="1517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9" name="椭圆 28"/>
          <p:cNvSpPr/>
          <p:nvPr>
            <p:custDataLst>
              <p:tags r:id="rId9"/>
            </p:custDataLst>
          </p:nvPr>
        </p:nvSpPr>
        <p:spPr>
          <a:xfrm>
            <a:off x="1063625" y="3715385"/>
            <a:ext cx="151765" cy="1517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30" name="椭圆 29"/>
          <p:cNvSpPr/>
          <p:nvPr>
            <p:custDataLst>
              <p:tags r:id="rId10"/>
            </p:custDataLst>
          </p:nvPr>
        </p:nvSpPr>
        <p:spPr>
          <a:xfrm>
            <a:off x="1063625" y="5318125"/>
            <a:ext cx="151765" cy="1517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48" name="文本框 47"/>
          <p:cNvSpPr txBox="1"/>
          <p:nvPr>
            <p:custDataLst>
              <p:tags r:id="rId11"/>
            </p:custDataLst>
          </p:nvPr>
        </p:nvSpPr>
        <p:spPr>
          <a:xfrm>
            <a:off x="2387600" y="1024255"/>
            <a:ext cx="1887220" cy="353060"/>
          </a:xfrm>
          <a:prstGeom prst="rect">
            <a:avLst/>
          </a:prstGeom>
          <a:noFill/>
        </p:spPr>
        <p:txBody>
          <a:bodyPr wrap="square" bIns="0" rtlCol="0">
            <a:normAutofit/>
          </a:bodyPr>
          <a:p>
            <a:r>
              <a:rPr lang="zh-CN" altLang="en-US" spc="300">
                <a:solidFill>
                  <a:schemeClr val="accent1"/>
                </a:solidFill>
                <a:uFillTx/>
                <a:latin typeface="微软雅黑" charset="0"/>
                <a:ea typeface="微软雅黑" charset="0"/>
              </a:rPr>
              <a:t>硬件设备方案</a:t>
            </a:r>
            <a:endParaRPr lang="zh-CN" altLang="en-US" spc="300">
              <a:solidFill>
                <a:schemeClr val="accent1"/>
              </a:solidFill>
              <a:uFillTx/>
              <a:latin typeface="微软雅黑" charset="0"/>
              <a:ea typeface="微软雅黑" charset="0"/>
            </a:endParaRPr>
          </a:p>
        </p:txBody>
      </p:sp>
      <p:sp>
        <p:nvSpPr>
          <p:cNvPr id="49" name="文本框 48"/>
          <p:cNvSpPr txBox="1"/>
          <p:nvPr>
            <p:custDataLst>
              <p:tags r:id="rId12"/>
            </p:custDataLst>
          </p:nvPr>
        </p:nvSpPr>
        <p:spPr>
          <a:xfrm>
            <a:off x="2387600" y="1264285"/>
            <a:ext cx="3025140" cy="1010285"/>
          </a:xfrm>
          <a:prstGeom prst="rect">
            <a:avLst/>
          </a:prstGeom>
          <a:noFill/>
        </p:spPr>
        <p:txBody>
          <a:bodyPr wrap="square" rtlCol="0">
            <a:noAutofit/>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根据生产需求和现有设备状况，确定需要更新或新增的设备，如传感器、机器人、自动化设备等，并确定硬件设备的规格、品牌、数量、安装位置等。</a:t>
            </a:r>
            <a:endParaRPr lang="zh-CN" altLang="en-US" sz="1200" spc="150">
              <a:solidFill>
                <a:schemeClr val="tx1">
                  <a:lumMod val="75000"/>
                  <a:lumOff val="25000"/>
                </a:schemeClr>
              </a:solidFill>
              <a:uFillTx/>
              <a:latin typeface="微软雅黑" charset="0"/>
              <a:ea typeface="微软雅黑" charset="0"/>
              <a:sym typeface="+mn-ea"/>
            </a:endParaRPr>
          </a:p>
        </p:txBody>
      </p:sp>
      <p:sp>
        <p:nvSpPr>
          <p:cNvPr id="41" name="文本框 40"/>
          <p:cNvSpPr txBox="1"/>
          <p:nvPr>
            <p:custDataLst>
              <p:tags r:id="rId13"/>
            </p:custDataLst>
          </p:nvPr>
        </p:nvSpPr>
        <p:spPr>
          <a:xfrm>
            <a:off x="2387600" y="2741295"/>
            <a:ext cx="1887220" cy="353060"/>
          </a:xfrm>
          <a:prstGeom prst="rect">
            <a:avLst/>
          </a:prstGeom>
          <a:noFill/>
        </p:spPr>
        <p:txBody>
          <a:bodyPr wrap="square" bIns="0" rtlCol="0">
            <a:normAutofit/>
          </a:bodyPr>
          <a:p>
            <a:r>
              <a:rPr lang="zh-CN" altLang="en-US" spc="300">
                <a:solidFill>
                  <a:schemeClr val="accent1"/>
                </a:solidFill>
                <a:uFillTx/>
                <a:latin typeface="微软雅黑" charset="0"/>
                <a:ea typeface="微软雅黑" charset="0"/>
              </a:rPr>
              <a:t>软件系统方案</a:t>
            </a:r>
            <a:endParaRPr lang="zh-CN" altLang="en-US" spc="300">
              <a:solidFill>
                <a:schemeClr val="accent1"/>
              </a:solidFill>
              <a:uFillTx/>
              <a:latin typeface="微软雅黑" charset="0"/>
              <a:ea typeface="微软雅黑" charset="0"/>
            </a:endParaRPr>
          </a:p>
        </p:txBody>
      </p:sp>
      <p:sp>
        <p:nvSpPr>
          <p:cNvPr id="42" name="文本框 41"/>
          <p:cNvSpPr txBox="1"/>
          <p:nvPr>
            <p:custDataLst>
              <p:tags r:id="rId14"/>
            </p:custDataLst>
          </p:nvPr>
        </p:nvSpPr>
        <p:spPr>
          <a:xfrm>
            <a:off x="2387600" y="3141345"/>
            <a:ext cx="3025140" cy="1010285"/>
          </a:xfrm>
          <a:prstGeom prst="rect">
            <a:avLst/>
          </a:prstGeom>
          <a:noFill/>
        </p:spPr>
        <p:txBody>
          <a:bodyPr wrap="square" rtlCol="0">
            <a:noAutofit/>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cs typeface="微软雅黑" charset="0"/>
                <a:sym typeface="+mn-ea"/>
              </a:rPr>
              <a:t>根据生产流程和数据采集需求，选择合适的MES、ERP、SCADA等软件系统，并进行定制开发或集成现有系统，实现数据共享和流程优化。</a:t>
            </a:r>
            <a:endParaRPr lang="zh-CN" altLang="en-US" sz="1200" spc="150">
              <a:solidFill>
                <a:schemeClr val="tx1">
                  <a:lumMod val="75000"/>
                  <a:lumOff val="25000"/>
                </a:schemeClr>
              </a:solidFill>
              <a:uFillTx/>
              <a:latin typeface="微软雅黑" charset="0"/>
              <a:ea typeface="微软雅黑" charset="0"/>
              <a:cs typeface="微软雅黑" charset="0"/>
              <a:sym typeface="+mn-ea"/>
            </a:endParaRPr>
          </a:p>
        </p:txBody>
      </p:sp>
      <p:sp>
        <p:nvSpPr>
          <p:cNvPr id="25" name="文本框 42"/>
          <p:cNvSpPr txBox="1"/>
          <p:nvPr>
            <p:custDataLst>
              <p:tags r:id="rId15"/>
            </p:custDataLst>
          </p:nvPr>
        </p:nvSpPr>
        <p:spPr>
          <a:xfrm>
            <a:off x="2387600" y="4404995"/>
            <a:ext cx="2850515" cy="353060"/>
          </a:xfrm>
          <a:prstGeom prst="rect">
            <a:avLst/>
          </a:prstGeom>
          <a:noFill/>
        </p:spPr>
        <p:txBody>
          <a:bodyPr wrap="square" bIns="0" rtlCol="0">
            <a:noAutofit/>
          </a:bodyPr>
          <a:p>
            <a:r>
              <a:rPr lang="zh-CN" altLang="en-US" sz="1700" spc="300">
                <a:solidFill>
                  <a:schemeClr val="accent1"/>
                </a:solidFill>
                <a:uFillTx/>
                <a:latin typeface="微软雅黑" charset="0"/>
                <a:ea typeface="微软雅黑" charset="0"/>
              </a:rPr>
              <a:t>数据采集和分析方案</a:t>
            </a:r>
            <a:endParaRPr lang="zh-CN" altLang="en-US" sz="1700" spc="300">
              <a:solidFill>
                <a:schemeClr val="accent1"/>
              </a:solidFill>
              <a:uFillTx/>
              <a:latin typeface="微软雅黑" charset="0"/>
              <a:ea typeface="微软雅黑" charset="0"/>
            </a:endParaRPr>
          </a:p>
        </p:txBody>
      </p:sp>
      <p:sp>
        <p:nvSpPr>
          <p:cNvPr id="26" name="文本框 43"/>
          <p:cNvSpPr txBox="1"/>
          <p:nvPr>
            <p:custDataLst>
              <p:tags r:id="rId16"/>
            </p:custDataLst>
          </p:nvPr>
        </p:nvSpPr>
        <p:spPr>
          <a:xfrm>
            <a:off x="2387600" y="4618355"/>
            <a:ext cx="3025140" cy="1010285"/>
          </a:xfrm>
          <a:prstGeom prst="rect">
            <a:avLst/>
          </a:prstGeom>
          <a:noFill/>
        </p:spPr>
        <p:txBody>
          <a:bodyPr wrap="square" rtlCol="0">
            <a:noAutofit/>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cs typeface="微软雅黑" charset="0"/>
                <a:sym typeface="+mn-ea"/>
              </a:rPr>
              <a:t>确定需要采集的数据类型和来源，如传感器、PLC、SCADA等，同时建立数据分析平台，通过数据分析和机器学习等技术，提高生产效率和质量，并进行预测和预警。</a:t>
            </a:r>
            <a:endParaRPr lang="zh-CN" altLang="en-US" sz="1200" spc="150">
              <a:solidFill>
                <a:schemeClr val="tx1">
                  <a:lumMod val="75000"/>
                  <a:lumOff val="25000"/>
                </a:schemeClr>
              </a:solidFill>
              <a:uFillTx/>
              <a:latin typeface="微软雅黑" charset="0"/>
              <a:ea typeface="微软雅黑" charset="0"/>
              <a:cs typeface="微软雅黑" charset="0"/>
              <a:sym typeface="+mn-ea"/>
            </a:endParaRPr>
          </a:p>
        </p:txBody>
      </p:sp>
      <p:cxnSp>
        <p:nvCxnSpPr>
          <p:cNvPr id="27" name="直接连接符 59"/>
          <p:cNvCxnSpPr/>
          <p:nvPr>
            <p:custDataLst>
              <p:tags r:id="rId17"/>
            </p:custDataLst>
          </p:nvPr>
        </p:nvCxnSpPr>
        <p:spPr>
          <a:xfrm>
            <a:off x="2413000" y="2489835"/>
            <a:ext cx="2976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60"/>
          <p:cNvCxnSpPr/>
          <p:nvPr>
            <p:custDataLst>
              <p:tags r:id="rId18"/>
            </p:custDataLst>
          </p:nvPr>
        </p:nvCxnSpPr>
        <p:spPr>
          <a:xfrm>
            <a:off x="2387600" y="4151630"/>
            <a:ext cx="2976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61"/>
          <p:cNvCxnSpPr/>
          <p:nvPr>
            <p:custDataLst>
              <p:tags r:id="rId19"/>
            </p:custDataLst>
          </p:nvPr>
        </p:nvCxnSpPr>
        <p:spPr>
          <a:xfrm>
            <a:off x="2387600" y="5862320"/>
            <a:ext cx="2976880" cy="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图片 17" descr="333438303937363b333438313037383bcafdbeddb7d6cef6"/>
          <p:cNvPicPr>
            <a:picLocks noChangeAspect="1"/>
          </p:cNvPicPr>
          <p:nvPr>
            <p:custDataLst>
              <p:tags r:id="rId20"/>
            </p:custDataLst>
          </p:nvPr>
        </p:nvPicPr>
        <p:blipFill>
          <a:blip r:embed="rId21">
            <a:extLst>
              <a:ext uri="{96DAC541-7B7A-43D3-8B79-37D633B846F1}">
                <asvg:svgBlip xmlns:asvg="http://schemas.microsoft.com/office/drawing/2016/SVG/main" r:embed="rId22"/>
              </a:ext>
            </a:extLst>
          </a:blip>
          <a:stretch>
            <a:fillRect/>
          </a:stretch>
        </p:blipFill>
        <p:spPr>
          <a:xfrm>
            <a:off x="1219835" y="1581150"/>
            <a:ext cx="396240" cy="396240"/>
          </a:xfrm>
          <a:prstGeom prst="rect">
            <a:avLst/>
          </a:prstGeom>
        </p:spPr>
      </p:pic>
      <p:sp>
        <p:nvSpPr>
          <p:cNvPr id="34" name="椭圆 19"/>
          <p:cNvSpPr/>
          <p:nvPr>
            <p:custDataLst>
              <p:tags r:id="rId23"/>
            </p:custDataLst>
          </p:nvPr>
        </p:nvSpPr>
        <p:spPr>
          <a:xfrm>
            <a:off x="6811645" y="3078480"/>
            <a:ext cx="708660" cy="7086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35" name="椭圆 20"/>
          <p:cNvSpPr/>
          <p:nvPr>
            <p:custDataLst>
              <p:tags r:id="rId24"/>
            </p:custDataLst>
          </p:nvPr>
        </p:nvSpPr>
        <p:spPr>
          <a:xfrm>
            <a:off x="6680200" y="2947670"/>
            <a:ext cx="970915" cy="970915"/>
          </a:xfrm>
          <a:prstGeom prst="ellipse">
            <a:avLst/>
          </a:prstGeom>
          <a:noFill/>
          <a:ln>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36" name="椭圆 31"/>
          <p:cNvSpPr/>
          <p:nvPr>
            <p:custDataLst>
              <p:tags r:id="rId25"/>
            </p:custDataLst>
          </p:nvPr>
        </p:nvSpPr>
        <p:spPr>
          <a:xfrm>
            <a:off x="6811010" y="3766185"/>
            <a:ext cx="151765" cy="1517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1" name="文本框 50"/>
          <p:cNvSpPr txBox="1"/>
          <p:nvPr>
            <p:custDataLst>
              <p:tags r:id="rId26"/>
            </p:custDataLst>
          </p:nvPr>
        </p:nvSpPr>
        <p:spPr>
          <a:xfrm>
            <a:off x="8211185" y="2690495"/>
            <a:ext cx="2976880" cy="353060"/>
          </a:xfrm>
          <a:prstGeom prst="rect">
            <a:avLst/>
          </a:prstGeom>
          <a:noFill/>
        </p:spPr>
        <p:txBody>
          <a:bodyPr wrap="square" bIns="0" rtlCol="0">
            <a:noAutofit/>
          </a:bodyPr>
          <a:p>
            <a:r>
              <a:rPr lang="zh-CN" altLang="en-US" sz="1700" spc="300">
                <a:solidFill>
                  <a:schemeClr val="accent1"/>
                </a:solidFill>
                <a:uFillTx/>
                <a:latin typeface="微软雅黑" charset="0"/>
                <a:ea typeface="微软雅黑" charset="0"/>
              </a:rPr>
              <a:t>人员培训和管理方案</a:t>
            </a:r>
            <a:endParaRPr lang="zh-CN" altLang="en-US" sz="1700" spc="300">
              <a:solidFill>
                <a:schemeClr val="accent1"/>
              </a:solidFill>
              <a:uFillTx/>
              <a:latin typeface="微软雅黑" charset="0"/>
              <a:ea typeface="微软雅黑" charset="0"/>
            </a:endParaRPr>
          </a:p>
        </p:txBody>
      </p:sp>
      <p:sp>
        <p:nvSpPr>
          <p:cNvPr id="52" name="文本框 51"/>
          <p:cNvSpPr txBox="1"/>
          <p:nvPr>
            <p:custDataLst>
              <p:tags r:id="rId27"/>
            </p:custDataLst>
          </p:nvPr>
        </p:nvSpPr>
        <p:spPr>
          <a:xfrm>
            <a:off x="8211185" y="2903855"/>
            <a:ext cx="3025140" cy="1010285"/>
          </a:xfrm>
          <a:prstGeom prst="rect">
            <a:avLst/>
          </a:prstGeom>
          <a:noFill/>
        </p:spPr>
        <p:txBody>
          <a:bodyPr wrap="square" rtlCol="0">
            <a:noAutofit/>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培训员工掌握新的设备和系统操作技能，提高员工的数字化素养，制定新的工作流程和标准化操作规程，同时进行工艺改进和持续改进，实现智能化生产。</a:t>
            </a:r>
            <a:endParaRPr lang="zh-CN" altLang="en-US" sz="1200" spc="150">
              <a:solidFill>
                <a:schemeClr val="tx1">
                  <a:lumMod val="75000"/>
                  <a:lumOff val="25000"/>
                </a:schemeClr>
              </a:solidFill>
              <a:uFillTx/>
              <a:latin typeface="微软雅黑" charset="0"/>
              <a:ea typeface="微软雅黑" charset="0"/>
              <a:sym typeface="+mn-ea"/>
            </a:endParaRPr>
          </a:p>
        </p:txBody>
      </p:sp>
      <p:cxnSp>
        <p:nvCxnSpPr>
          <p:cNvPr id="37" name="直接连接符 63"/>
          <p:cNvCxnSpPr/>
          <p:nvPr>
            <p:custDataLst>
              <p:tags r:id="rId28"/>
            </p:custDataLst>
          </p:nvPr>
        </p:nvCxnSpPr>
        <p:spPr>
          <a:xfrm>
            <a:off x="8236585" y="4142740"/>
            <a:ext cx="2976880" cy="0"/>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图片 18" descr="333438303937363b333438313038303bd7e9d6afbcdcb9b9"/>
          <p:cNvPicPr>
            <a:picLocks noChangeAspect="1"/>
          </p:cNvPicPr>
          <p:nvPr>
            <p:custDataLst>
              <p:tags r:id="rId29"/>
            </p:custDataLst>
          </p:nvPr>
        </p:nvPicPr>
        <p:blipFill>
          <a:blip r:embed="rId30">
            <a:extLst>
              <a:ext uri="{96DAC541-7B7A-43D3-8B79-37D633B846F1}">
                <asvg:svgBlip xmlns:asvg="http://schemas.microsoft.com/office/drawing/2016/SVG/main" r:embed="rId31"/>
              </a:ext>
            </a:extLst>
          </a:blip>
          <a:stretch>
            <a:fillRect/>
          </a:stretch>
        </p:blipFill>
        <p:spPr>
          <a:xfrm>
            <a:off x="6967855" y="3234690"/>
            <a:ext cx="396240" cy="396240"/>
          </a:xfrm>
          <a:prstGeom prst="rect">
            <a:avLst/>
          </a:prstGeom>
        </p:spPr>
      </p:pic>
      <p:sp>
        <p:nvSpPr>
          <p:cNvPr id="39" name="椭圆 22"/>
          <p:cNvSpPr/>
          <p:nvPr>
            <p:custDataLst>
              <p:tags r:id="rId32"/>
            </p:custDataLst>
          </p:nvPr>
        </p:nvSpPr>
        <p:spPr>
          <a:xfrm>
            <a:off x="6811010" y="4791075"/>
            <a:ext cx="708660" cy="7086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47" name="椭圆 23"/>
          <p:cNvSpPr/>
          <p:nvPr>
            <p:custDataLst>
              <p:tags r:id="rId33"/>
            </p:custDataLst>
          </p:nvPr>
        </p:nvSpPr>
        <p:spPr>
          <a:xfrm>
            <a:off x="6680200" y="4660265"/>
            <a:ext cx="970915" cy="970915"/>
          </a:xfrm>
          <a:prstGeom prst="ellipse">
            <a:avLst/>
          </a:prstGeom>
          <a:noFill/>
          <a:ln>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0" name="椭圆 30"/>
          <p:cNvSpPr/>
          <p:nvPr>
            <p:custDataLst>
              <p:tags r:id="rId34"/>
            </p:custDataLst>
          </p:nvPr>
        </p:nvSpPr>
        <p:spPr>
          <a:xfrm>
            <a:off x="6811645" y="5479415"/>
            <a:ext cx="151765" cy="1517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4" name="文本框 53"/>
          <p:cNvSpPr txBox="1"/>
          <p:nvPr>
            <p:custDataLst>
              <p:tags r:id="rId35"/>
            </p:custDataLst>
          </p:nvPr>
        </p:nvSpPr>
        <p:spPr>
          <a:xfrm>
            <a:off x="8211185" y="4504690"/>
            <a:ext cx="2850515" cy="353060"/>
          </a:xfrm>
          <a:prstGeom prst="rect">
            <a:avLst/>
          </a:prstGeom>
          <a:noFill/>
        </p:spPr>
        <p:txBody>
          <a:bodyPr wrap="square" bIns="0" rtlCol="0">
            <a:noAutofit/>
          </a:bodyPr>
          <a:p>
            <a:r>
              <a:rPr lang="zh-CN" altLang="en-US" sz="1700" spc="300">
                <a:solidFill>
                  <a:schemeClr val="accent1"/>
                </a:solidFill>
                <a:uFillTx/>
                <a:latin typeface="微软雅黑" charset="0"/>
                <a:ea typeface="微软雅黑" charset="0"/>
              </a:rPr>
              <a:t>费用和时间预算方案</a:t>
            </a:r>
            <a:endParaRPr lang="zh-CN" altLang="en-US" sz="1700" spc="300">
              <a:solidFill>
                <a:schemeClr val="accent1"/>
              </a:solidFill>
              <a:uFillTx/>
              <a:latin typeface="微软雅黑" charset="0"/>
              <a:ea typeface="微软雅黑" charset="0"/>
            </a:endParaRPr>
          </a:p>
        </p:txBody>
      </p:sp>
      <p:sp>
        <p:nvSpPr>
          <p:cNvPr id="55" name="文本框 54"/>
          <p:cNvSpPr txBox="1"/>
          <p:nvPr>
            <p:custDataLst>
              <p:tags r:id="rId36"/>
            </p:custDataLst>
          </p:nvPr>
        </p:nvSpPr>
        <p:spPr>
          <a:xfrm>
            <a:off x="8211185" y="4904740"/>
            <a:ext cx="3025140" cy="1010285"/>
          </a:xfrm>
          <a:prstGeom prst="rect">
            <a:avLst/>
          </a:prstGeom>
          <a:noFill/>
        </p:spPr>
        <p:txBody>
          <a:bodyPr wrap="square" rtlCol="0">
            <a:noAutofit/>
          </a:bodyPr>
          <a:p>
            <a:pPr fontAlgn="auto">
              <a:lnSpc>
                <a:spcPct val="130000"/>
              </a:lnSpc>
              <a:spcAft>
                <a:spcPts val="1000"/>
              </a:spcAft>
            </a:pPr>
            <a:r>
              <a:rPr lang="en-US" altLang="zh-CN" sz="1200" spc="150">
                <a:solidFill>
                  <a:schemeClr val="tx1">
                    <a:lumMod val="75000"/>
                    <a:lumOff val="25000"/>
                  </a:schemeClr>
                </a:solidFill>
                <a:uFillTx/>
                <a:latin typeface="微软雅黑" charset="0"/>
                <a:ea typeface="微软雅黑" charset="0"/>
                <a:sym typeface="+mn-ea"/>
              </a:rPr>
              <a:t>制定全面的预算计划，包括硬件设备、软件系统、数据采集和分析平台、培训和管理费用等，并制定详细的时间计划和实施路线图。</a:t>
            </a:r>
            <a:endParaRPr lang="en-US" altLang="zh-CN" sz="1200" spc="150">
              <a:solidFill>
                <a:schemeClr val="tx1">
                  <a:lumMod val="75000"/>
                  <a:lumOff val="25000"/>
                </a:schemeClr>
              </a:solidFill>
              <a:uFillTx/>
              <a:latin typeface="微软雅黑" charset="0"/>
              <a:ea typeface="微软雅黑" charset="0"/>
              <a:sym typeface="+mn-ea"/>
            </a:endParaRPr>
          </a:p>
        </p:txBody>
      </p:sp>
      <p:cxnSp>
        <p:nvCxnSpPr>
          <p:cNvPr id="65" name="直接连接符 64"/>
          <p:cNvCxnSpPr/>
          <p:nvPr>
            <p:custDataLst>
              <p:tags r:id="rId37"/>
            </p:custDataLst>
          </p:nvPr>
        </p:nvCxnSpPr>
        <p:spPr>
          <a:xfrm>
            <a:off x="8211185" y="5915025"/>
            <a:ext cx="2976880" cy="0"/>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图片 7" descr="333438303937363b333438313037303bb6a8cebbb2fac6b7"/>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6967220" y="4947285"/>
            <a:ext cx="396240" cy="396240"/>
          </a:xfrm>
          <a:prstGeom prst="rect">
            <a:avLst/>
          </a:prstGeom>
        </p:spPr>
      </p:pic>
      <p:pic>
        <p:nvPicPr>
          <p:cNvPr id="56" name="图片 12" descr="333438303937363b333438313039323bcfeec4bfbcc6bbae"/>
          <p:cNvPicPr>
            <a:picLocks noChangeAspect="1"/>
          </p:cNvPicPr>
          <p:nvPr>
            <p:custDataLst>
              <p:tags r:id="rId41"/>
            </p:custDataLst>
          </p:nvPr>
        </p:nvPicPr>
        <p:blipFill>
          <a:blip r:embed="rId42">
            <a:extLst>
              <a:ext uri="{96DAC541-7B7A-43D3-8B79-37D633B846F1}">
                <asvg:svgBlip xmlns:asvg="http://schemas.microsoft.com/office/drawing/2016/SVG/main" r:embed="rId43"/>
              </a:ext>
            </a:extLst>
          </a:blip>
          <a:stretch>
            <a:fillRect/>
          </a:stretch>
        </p:blipFill>
        <p:spPr>
          <a:xfrm>
            <a:off x="1219835" y="3183255"/>
            <a:ext cx="396240" cy="396240"/>
          </a:xfrm>
          <a:prstGeom prst="rect">
            <a:avLst/>
          </a:prstGeom>
        </p:spPr>
      </p:pic>
      <p:pic>
        <p:nvPicPr>
          <p:cNvPr id="57" name="图片 15" descr="333438303937363b333438313038383bcfeec4bfd0a7c2ca"/>
          <p:cNvPicPr>
            <a:picLocks noChangeAspect="1"/>
          </p:cNvPicPr>
          <p:nvPr>
            <p:custDataLst>
              <p:tags r:id="rId44"/>
            </p:custDataLst>
          </p:nvPr>
        </p:nvPicPr>
        <p:blipFill>
          <a:blip r:embed="rId45">
            <a:extLst>
              <a:ext uri="{96DAC541-7B7A-43D3-8B79-37D633B846F1}">
                <asvg:svgBlip xmlns:asvg="http://schemas.microsoft.com/office/drawing/2016/SVG/main" r:embed="rId46"/>
              </a:ext>
            </a:extLst>
          </a:blip>
          <a:stretch>
            <a:fillRect/>
          </a:stretch>
        </p:blipFill>
        <p:spPr>
          <a:xfrm>
            <a:off x="1219835" y="4785360"/>
            <a:ext cx="396240" cy="396240"/>
          </a:xfrm>
          <a:prstGeom prst="rect">
            <a:avLst/>
          </a:prstGeom>
        </p:spPr>
      </p:pic>
      <p:sp>
        <p:nvSpPr>
          <p:cNvPr id="2" name="文本框 1"/>
          <p:cNvSpPr txBox="1"/>
          <p:nvPr/>
        </p:nvSpPr>
        <p:spPr>
          <a:xfrm>
            <a:off x="749935" y="6076950"/>
            <a:ext cx="10692130" cy="570865"/>
          </a:xfrm>
          <a:prstGeom prst="rect">
            <a:avLst/>
          </a:prstGeom>
          <a:noFill/>
        </p:spPr>
        <p:txBody>
          <a:bodyPr wrap="square" rtlCol="0">
            <a:normAutofit/>
          </a:bodyPr>
          <a:p>
            <a:pPr lvl="0" algn="l">
              <a:lnSpc>
                <a:spcPct val="130000"/>
              </a:lnSpc>
              <a:spcAft>
                <a:spcPts val="1000"/>
              </a:spcAft>
              <a:buClrTx/>
              <a:buSzTx/>
              <a:buFontTx/>
            </a:pPr>
            <a:r>
              <a:rPr lang="zh-CN" altLang="en-US" sz="1200" spc="150">
                <a:solidFill>
                  <a:schemeClr val="tx1">
                    <a:lumMod val="75000"/>
                    <a:lumOff val="25000"/>
                  </a:schemeClr>
                </a:solidFill>
                <a:uFillTx/>
                <a:latin typeface="微软雅黑" charset="0"/>
                <a:ea typeface="微软雅黑" charset="0"/>
                <a:sym typeface="+mn-ea"/>
              </a:rPr>
              <a:t>传统工厂升级为智能工厂需要全面考虑硬件设备和软件系统的整合，同时注重数据采集和分析，培训和管理人员，制定详细的实施计划和预算方案，以确保升级工作的顺利进行。</a:t>
            </a:r>
            <a:endParaRPr lang="zh-CN" altLang="en-US" sz="1200" spc="150">
              <a:solidFill>
                <a:schemeClr val="tx1">
                  <a:lumMod val="75000"/>
                  <a:lumOff val="25000"/>
                </a:schemeClr>
              </a:solidFill>
              <a:uFillTx/>
              <a:latin typeface="微软雅黑" charset="0"/>
              <a:ea typeface="微软雅黑" charset="0"/>
              <a:sym typeface="+mn-ea"/>
            </a:endParaRPr>
          </a:p>
        </p:txBody>
      </p:sp>
      <p:sp>
        <p:nvSpPr>
          <p:cNvPr id="23" name="椭圆 22"/>
          <p:cNvSpPr/>
          <p:nvPr>
            <p:custDataLst>
              <p:tags r:id="rId47"/>
            </p:custDataLst>
          </p:nvPr>
        </p:nvSpPr>
        <p:spPr>
          <a:xfrm>
            <a:off x="6767195" y="1391285"/>
            <a:ext cx="708660" cy="708660"/>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5" name="椭圆 14"/>
          <p:cNvSpPr/>
          <p:nvPr>
            <p:custDataLst>
              <p:tags r:id="rId48"/>
            </p:custDataLst>
          </p:nvPr>
        </p:nvSpPr>
        <p:spPr>
          <a:xfrm>
            <a:off x="6636385" y="1260475"/>
            <a:ext cx="970915" cy="970915"/>
          </a:xfrm>
          <a:prstGeom prst="ellipse">
            <a:avLst/>
          </a:prstGeom>
          <a:noFill/>
          <a:ln>
            <a:solidFill>
              <a:srgbClr val="F18870"/>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3" name="椭圆 42"/>
          <p:cNvSpPr/>
          <p:nvPr>
            <p:custDataLst>
              <p:tags r:id="rId49"/>
            </p:custDataLst>
          </p:nvPr>
        </p:nvSpPr>
        <p:spPr>
          <a:xfrm>
            <a:off x="6783070" y="2066290"/>
            <a:ext cx="151765" cy="15176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78" name="图片 77" descr="333438303937363b333438313037303bb6a8cebbb2fac6b7"/>
          <p:cNvPicPr>
            <a:picLocks noChangeAspect="1"/>
          </p:cNvPicPr>
          <p:nvPr>
            <p:custDataLst>
              <p:tags r:id="rId50"/>
            </p:custDataLst>
          </p:nvPr>
        </p:nvPicPr>
        <p:blipFill>
          <a:blip r:embed="rId39">
            <a:extLst>
              <a:ext uri="{96DAC541-7B7A-43D3-8B79-37D633B846F1}">
                <asvg:svgBlip xmlns:asvg="http://schemas.microsoft.com/office/drawing/2016/SVG/main" r:embed="rId40"/>
              </a:ext>
            </a:extLst>
          </a:blip>
          <a:stretch>
            <a:fillRect/>
          </a:stretch>
        </p:blipFill>
        <p:spPr>
          <a:xfrm>
            <a:off x="6923405" y="1547495"/>
            <a:ext cx="396240" cy="396240"/>
          </a:xfrm>
          <a:prstGeom prst="rect">
            <a:avLst/>
          </a:prstGeom>
        </p:spPr>
      </p:pic>
      <p:sp>
        <p:nvSpPr>
          <p:cNvPr id="11" name="文本框 10"/>
          <p:cNvSpPr txBox="1"/>
          <p:nvPr>
            <p:custDataLst>
              <p:tags r:id="rId51"/>
            </p:custDataLst>
          </p:nvPr>
        </p:nvSpPr>
        <p:spPr>
          <a:xfrm>
            <a:off x="8298180" y="937260"/>
            <a:ext cx="2976880" cy="353060"/>
          </a:xfrm>
          <a:prstGeom prst="rect">
            <a:avLst/>
          </a:prstGeom>
          <a:noFill/>
        </p:spPr>
        <p:txBody>
          <a:bodyPr wrap="square" bIns="0" rtlCol="0">
            <a:noAutofit/>
          </a:bodyPr>
          <a:p>
            <a:r>
              <a:rPr lang="zh-CN" altLang="en-US" sz="1700" spc="300">
                <a:solidFill>
                  <a:schemeClr val="accent1"/>
                </a:solidFill>
                <a:uFillTx/>
                <a:latin typeface="微软雅黑" charset="0"/>
                <a:ea typeface="微软雅黑" charset="0"/>
              </a:rPr>
              <a:t>管理与技术标准方案</a:t>
            </a:r>
            <a:endParaRPr lang="zh-CN" altLang="en-US" sz="1700" spc="300">
              <a:solidFill>
                <a:schemeClr val="accent1"/>
              </a:solidFill>
              <a:uFillTx/>
              <a:latin typeface="微软雅黑" charset="0"/>
              <a:ea typeface="微软雅黑" charset="0"/>
            </a:endParaRPr>
          </a:p>
        </p:txBody>
      </p:sp>
      <p:sp>
        <p:nvSpPr>
          <p:cNvPr id="14" name="文本框 13"/>
          <p:cNvSpPr txBox="1"/>
          <p:nvPr>
            <p:custDataLst>
              <p:tags r:id="rId52"/>
            </p:custDataLst>
          </p:nvPr>
        </p:nvSpPr>
        <p:spPr>
          <a:xfrm>
            <a:off x="8298180" y="1177290"/>
            <a:ext cx="3025140" cy="1010285"/>
          </a:xfrm>
          <a:prstGeom prst="rect">
            <a:avLst/>
          </a:prstGeom>
          <a:noFill/>
        </p:spPr>
        <p:txBody>
          <a:bodyPr wrap="square" rtlCol="0">
            <a:noAutofit/>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在建造制造智能工厂过程中，往往会忽略管理与技术标准的建立，易造成缺少数据标准，一物多码、作业执行不规范、设备管理不标准、管理流程太复杂、产品质检不标准等问题。</a:t>
            </a:r>
            <a:endParaRPr lang="zh-CN" altLang="en-US" sz="1200" spc="150">
              <a:solidFill>
                <a:schemeClr val="tx1">
                  <a:lumMod val="75000"/>
                  <a:lumOff val="25000"/>
                </a:schemeClr>
              </a:solidFill>
              <a:uFillTx/>
              <a:latin typeface="微软雅黑" charset="0"/>
              <a:ea typeface="微软雅黑" charset="0"/>
              <a:sym typeface="+mn-ea"/>
            </a:endParaRPr>
          </a:p>
        </p:txBody>
      </p:sp>
      <p:cxnSp>
        <p:nvCxnSpPr>
          <p:cNvPr id="16" name="直接连接符 63"/>
          <p:cNvCxnSpPr/>
          <p:nvPr>
            <p:custDataLst>
              <p:tags r:id="rId53"/>
            </p:custDataLst>
          </p:nvPr>
        </p:nvCxnSpPr>
        <p:spPr>
          <a:xfrm>
            <a:off x="8346440" y="2489835"/>
            <a:ext cx="297688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54"/>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custDataLst>
              <p:tags r:id="rId1"/>
            </p:custDataLst>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charset="0"/>
              <a:ea typeface="微软雅黑" charset="0"/>
              <a:cs typeface="+mn-ea"/>
              <a:sym typeface="+mn-lt"/>
            </a:endParaRPr>
          </a:p>
        </p:txBody>
      </p:sp>
      <p:sp>
        <p:nvSpPr>
          <p:cNvPr id="13" name="文本框 12"/>
          <p:cNvSpPr txBox="1"/>
          <p:nvPr/>
        </p:nvSpPr>
        <p:spPr>
          <a:xfrm>
            <a:off x="591820" y="478155"/>
            <a:ext cx="3736975" cy="491490"/>
          </a:xfrm>
          <a:prstGeom prst="rect">
            <a:avLst/>
          </a:prstGeom>
          <a:noFill/>
        </p:spPr>
        <p:txBody>
          <a:bodyPr wrap="square" rtlCol="0">
            <a:spAutoFit/>
          </a:bodyPr>
          <a:lstStyle/>
          <a:p>
            <a:pPr lvl="0" algn="l">
              <a:buClrTx/>
              <a:buSzTx/>
              <a:buFontTx/>
            </a:pPr>
            <a:r>
              <a:rPr lang="zh-CN" altLang="en-US" sz="2600" dirty="0" smtClean="0">
                <a:solidFill>
                  <a:srgbClr val="2E75B6"/>
                </a:solidFill>
                <a:latin typeface="微软雅黑" charset="0"/>
                <a:ea typeface="微软雅黑" charset="0"/>
                <a:cs typeface="微软雅黑" charset="0"/>
                <a:sym typeface="+mn-lt"/>
              </a:rPr>
              <a:t>步骤详解-测试和调整</a:t>
            </a:r>
            <a:endParaRPr lang="zh-CN" altLang="en-US" sz="2600" dirty="0" smtClean="0">
              <a:solidFill>
                <a:srgbClr val="2E75B6"/>
              </a:solidFill>
              <a:latin typeface="微软雅黑" charset="0"/>
              <a:ea typeface="微软雅黑" charset="0"/>
              <a:cs typeface="微软雅黑" charset="0"/>
              <a:sym typeface="+mn-lt"/>
            </a:endParaRPr>
          </a:p>
        </p:txBody>
      </p:sp>
      <p:sp>
        <p:nvSpPr>
          <p:cNvPr id="2" name="椭圆 1"/>
          <p:cNvSpPr/>
          <p:nvPr>
            <p:custDataLst>
              <p:tags r:id="rId2"/>
            </p:custDataLst>
          </p:nvPr>
        </p:nvSpPr>
        <p:spPr>
          <a:xfrm>
            <a:off x="1075055" y="1655445"/>
            <a:ext cx="708660" cy="708660"/>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0" name="椭圆 9"/>
          <p:cNvSpPr/>
          <p:nvPr>
            <p:custDataLst>
              <p:tags r:id="rId3"/>
            </p:custDataLst>
          </p:nvPr>
        </p:nvSpPr>
        <p:spPr>
          <a:xfrm>
            <a:off x="944245" y="1524635"/>
            <a:ext cx="970915" cy="970915"/>
          </a:xfrm>
          <a:prstGeom prst="ellipse">
            <a:avLst/>
          </a:prstGeom>
          <a:noFill/>
          <a:ln>
            <a:solidFill>
              <a:srgbClr val="6096E6"/>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3" name="椭圆 2"/>
          <p:cNvSpPr/>
          <p:nvPr>
            <p:custDataLst>
              <p:tags r:id="rId4"/>
            </p:custDataLst>
          </p:nvPr>
        </p:nvSpPr>
        <p:spPr>
          <a:xfrm>
            <a:off x="1075055" y="2924175"/>
            <a:ext cx="708660" cy="708660"/>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1" name="椭圆 10"/>
          <p:cNvSpPr/>
          <p:nvPr>
            <p:custDataLst>
              <p:tags r:id="rId5"/>
            </p:custDataLst>
          </p:nvPr>
        </p:nvSpPr>
        <p:spPr>
          <a:xfrm>
            <a:off x="944245" y="2793365"/>
            <a:ext cx="970915" cy="970915"/>
          </a:xfrm>
          <a:prstGeom prst="ellipse">
            <a:avLst/>
          </a:prstGeom>
          <a:noFill/>
          <a:ln>
            <a:solidFill>
              <a:srgbClr val="58B6E5"/>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 name="椭圆 6"/>
          <p:cNvSpPr/>
          <p:nvPr>
            <p:custDataLst>
              <p:tags r:id="rId6"/>
            </p:custDataLst>
          </p:nvPr>
        </p:nvSpPr>
        <p:spPr>
          <a:xfrm>
            <a:off x="1075055" y="4219575"/>
            <a:ext cx="708660" cy="708660"/>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 name="椭圆 7"/>
          <p:cNvSpPr/>
          <p:nvPr>
            <p:custDataLst>
              <p:tags r:id="rId7"/>
            </p:custDataLst>
          </p:nvPr>
        </p:nvSpPr>
        <p:spPr>
          <a:xfrm>
            <a:off x="944245" y="4088765"/>
            <a:ext cx="970915" cy="970915"/>
          </a:xfrm>
          <a:prstGeom prst="ellipse">
            <a:avLst/>
          </a:prstGeom>
          <a:noFill/>
          <a:ln>
            <a:solidFill>
              <a:srgbClr val="56CA95"/>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0" name="椭圆 19"/>
          <p:cNvSpPr/>
          <p:nvPr>
            <p:custDataLst>
              <p:tags r:id="rId8"/>
            </p:custDataLst>
          </p:nvPr>
        </p:nvSpPr>
        <p:spPr>
          <a:xfrm>
            <a:off x="6823075" y="2309495"/>
            <a:ext cx="708660" cy="708660"/>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1" name="椭圆 20"/>
          <p:cNvSpPr/>
          <p:nvPr>
            <p:custDataLst>
              <p:tags r:id="rId9"/>
            </p:custDataLst>
          </p:nvPr>
        </p:nvSpPr>
        <p:spPr>
          <a:xfrm>
            <a:off x="6691630" y="2178685"/>
            <a:ext cx="970915" cy="970915"/>
          </a:xfrm>
          <a:prstGeom prst="ellipse">
            <a:avLst/>
          </a:prstGeom>
          <a:noFill/>
          <a:ln>
            <a:solidFill>
              <a:srgbClr val="FFBA55"/>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3" name="椭圆 22"/>
          <p:cNvSpPr/>
          <p:nvPr>
            <p:custDataLst>
              <p:tags r:id="rId10"/>
            </p:custDataLst>
          </p:nvPr>
        </p:nvSpPr>
        <p:spPr>
          <a:xfrm>
            <a:off x="6822440" y="3578225"/>
            <a:ext cx="708660" cy="708660"/>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 name="椭圆 13"/>
          <p:cNvSpPr/>
          <p:nvPr>
            <p:custDataLst>
              <p:tags r:id="rId11"/>
            </p:custDataLst>
          </p:nvPr>
        </p:nvSpPr>
        <p:spPr>
          <a:xfrm>
            <a:off x="6691630" y="3447415"/>
            <a:ext cx="970915" cy="970915"/>
          </a:xfrm>
          <a:prstGeom prst="ellipse">
            <a:avLst/>
          </a:prstGeom>
          <a:noFill/>
          <a:ln>
            <a:solidFill>
              <a:srgbClr val="F18870"/>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5" name="椭圆 14"/>
          <p:cNvSpPr/>
          <p:nvPr>
            <p:custDataLst>
              <p:tags r:id="rId12"/>
            </p:custDataLst>
          </p:nvPr>
        </p:nvSpPr>
        <p:spPr>
          <a:xfrm>
            <a:off x="6822440" y="4872990"/>
            <a:ext cx="708660" cy="708660"/>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6" name="椭圆 15"/>
          <p:cNvSpPr/>
          <p:nvPr>
            <p:custDataLst>
              <p:tags r:id="rId13"/>
            </p:custDataLst>
          </p:nvPr>
        </p:nvSpPr>
        <p:spPr>
          <a:xfrm>
            <a:off x="6691630" y="4742815"/>
            <a:ext cx="970915" cy="970915"/>
          </a:xfrm>
          <a:prstGeom prst="ellipse">
            <a:avLst/>
          </a:prstGeom>
          <a:noFill/>
          <a:ln>
            <a:solidFill>
              <a:srgbClr val="EC5F74"/>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7" name="椭圆 16"/>
          <p:cNvSpPr/>
          <p:nvPr>
            <p:custDataLst>
              <p:tags r:id="rId14"/>
            </p:custDataLst>
          </p:nvPr>
        </p:nvSpPr>
        <p:spPr>
          <a:xfrm>
            <a:off x="1075055" y="2343150"/>
            <a:ext cx="151765" cy="15176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8" name="椭圆 17"/>
          <p:cNvSpPr/>
          <p:nvPr>
            <p:custDataLst>
              <p:tags r:id="rId15"/>
            </p:custDataLst>
          </p:nvPr>
        </p:nvSpPr>
        <p:spPr>
          <a:xfrm>
            <a:off x="1075055" y="3612515"/>
            <a:ext cx="151765" cy="151765"/>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9" name="椭圆 18"/>
          <p:cNvSpPr/>
          <p:nvPr>
            <p:custDataLst>
              <p:tags r:id="rId16"/>
            </p:custDataLst>
          </p:nvPr>
        </p:nvSpPr>
        <p:spPr>
          <a:xfrm>
            <a:off x="1075055" y="4908550"/>
            <a:ext cx="151765" cy="151765"/>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0" name="椭圆 39"/>
          <p:cNvSpPr/>
          <p:nvPr>
            <p:custDataLst>
              <p:tags r:id="rId17"/>
            </p:custDataLst>
          </p:nvPr>
        </p:nvSpPr>
        <p:spPr>
          <a:xfrm>
            <a:off x="6823075" y="4266565"/>
            <a:ext cx="151765" cy="15176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3" name="椭圆 42"/>
          <p:cNvSpPr/>
          <p:nvPr>
            <p:custDataLst>
              <p:tags r:id="rId18"/>
            </p:custDataLst>
          </p:nvPr>
        </p:nvSpPr>
        <p:spPr>
          <a:xfrm>
            <a:off x="6822440" y="2997200"/>
            <a:ext cx="151765" cy="151765"/>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4" name="椭圆 43"/>
          <p:cNvSpPr/>
          <p:nvPr>
            <p:custDataLst>
              <p:tags r:id="rId19"/>
            </p:custDataLst>
          </p:nvPr>
        </p:nvSpPr>
        <p:spPr>
          <a:xfrm>
            <a:off x="6822440" y="5582285"/>
            <a:ext cx="151765" cy="151765"/>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5" name="文本框 44"/>
          <p:cNvSpPr txBox="1"/>
          <p:nvPr>
            <p:custDataLst>
              <p:tags r:id="rId20"/>
            </p:custDataLst>
          </p:nvPr>
        </p:nvSpPr>
        <p:spPr>
          <a:xfrm>
            <a:off x="2399030" y="1308100"/>
            <a:ext cx="2629535" cy="353060"/>
          </a:xfrm>
          <a:prstGeom prst="rect">
            <a:avLst/>
          </a:prstGeom>
          <a:noFill/>
        </p:spPr>
        <p:txBody>
          <a:bodyPr wrap="square" bIns="0" rtlCol="0">
            <a:noAutofit/>
          </a:bodyPr>
          <a:p>
            <a:pPr lvl="0" algn="l">
              <a:buClrTx/>
              <a:buSzTx/>
              <a:buFontTx/>
            </a:pPr>
            <a:r>
              <a:rPr lang="zh-CN" altLang="en-US" sz="1700" spc="300">
                <a:solidFill>
                  <a:srgbClr val="6096E6"/>
                </a:solidFill>
                <a:uFillTx/>
                <a:latin typeface="微软雅黑" charset="0"/>
                <a:ea typeface="微软雅黑" charset="0"/>
                <a:sym typeface="+mn-ea"/>
              </a:rPr>
              <a:t>确定测试范围和目标</a:t>
            </a:r>
            <a:endParaRPr lang="zh-CN" altLang="en-US" sz="1700" spc="300">
              <a:solidFill>
                <a:srgbClr val="6096E6"/>
              </a:solidFill>
              <a:uFillTx/>
              <a:latin typeface="微软雅黑" charset="0"/>
              <a:ea typeface="微软雅黑" charset="0"/>
              <a:sym typeface="+mn-ea"/>
            </a:endParaRPr>
          </a:p>
        </p:txBody>
      </p:sp>
      <p:sp>
        <p:nvSpPr>
          <p:cNvPr id="46" name="文本框 45"/>
          <p:cNvSpPr txBox="1"/>
          <p:nvPr>
            <p:custDataLst>
              <p:tags r:id="rId21"/>
            </p:custDataLst>
          </p:nvPr>
        </p:nvSpPr>
        <p:spPr>
          <a:xfrm>
            <a:off x="2399030" y="1708150"/>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明确测试的目标和重点，确定测试的范围和所需的测试资源。</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58" name="文本框 57"/>
          <p:cNvSpPr txBox="1"/>
          <p:nvPr>
            <p:custDataLst>
              <p:tags r:id="rId22"/>
            </p:custDataLst>
          </p:nvPr>
        </p:nvSpPr>
        <p:spPr>
          <a:xfrm>
            <a:off x="2399030" y="2638425"/>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设计测试用例</a:t>
            </a:r>
            <a:endParaRPr lang="zh-CN" altLang="en-US" spc="300">
              <a:solidFill>
                <a:srgbClr val="6096E6"/>
              </a:solidFill>
              <a:uFillTx/>
              <a:latin typeface="微软雅黑" charset="0"/>
              <a:ea typeface="微软雅黑" charset="0"/>
            </a:endParaRPr>
          </a:p>
        </p:txBody>
      </p:sp>
      <p:sp>
        <p:nvSpPr>
          <p:cNvPr id="59" name="文本框 58"/>
          <p:cNvSpPr txBox="1"/>
          <p:nvPr>
            <p:custDataLst>
              <p:tags r:id="rId23"/>
            </p:custDataLst>
          </p:nvPr>
        </p:nvSpPr>
        <p:spPr>
          <a:xfrm>
            <a:off x="2399030" y="3038475"/>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根据智能化系统的不同模块和功能，设计相应的测试用例，并编写测试脚本。</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0" name="文本框 59"/>
          <p:cNvSpPr txBox="1"/>
          <p:nvPr>
            <p:custDataLst>
              <p:tags r:id="rId24"/>
            </p:custDataLst>
          </p:nvPr>
        </p:nvSpPr>
        <p:spPr>
          <a:xfrm>
            <a:off x="2399030" y="3995420"/>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进行测试</a:t>
            </a:r>
            <a:endParaRPr lang="zh-CN" altLang="en-US" spc="300">
              <a:solidFill>
                <a:srgbClr val="6096E6"/>
              </a:solidFill>
              <a:uFillTx/>
              <a:latin typeface="微软雅黑" charset="0"/>
              <a:ea typeface="微软雅黑" charset="0"/>
            </a:endParaRPr>
          </a:p>
        </p:txBody>
      </p:sp>
      <p:sp>
        <p:nvSpPr>
          <p:cNvPr id="61" name="文本框 60"/>
          <p:cNvSpPr txBox="1"/>
          <p:nvPr>
            <p:custDataLst>
              <p:tags r:id="rId25"/>
            </p:custDataLst>
          </p:nvPr>
        </p:nvSpPr>
        <p:spPr>
          <a:xfrm>
            <a:off x="2399030" y="4395470"/>
            <a:ext cx="3025140" cy="1010285"/>
          </a:xfrm>
          <a:prstGeom prst="rect">
            <a:avLst/>
          </a:prstGeom>
          <a:noFill/>
        </p:spPr>
        <p:txBody>
          <a:bodyPr wrap="square" rtlCol="0">
            <a:normAutofit lnSpcReduction="10000"/>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进行测试，包括功能测试、性能测试、兼容性测试、安全性测试等，确保系统各个方面的功能都能够正常运行。</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2" name="文本框 61"/>
          <p:cNvSpPr txBox="1"/>
          <p:nvPr>
            <p:custDataLst>
              <p:tags r:id="rId26"/>
            </p:custDataLst>
          </p:nvPr>
        </p:nvSpPr>
        <p:spPr>
          <a:xfrm>
            <a:off x="8222615" y="1956435"/>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调整和优化</a:t>
            </a:r>
            <a:endParaRPr lang="zh-CN" altLang="en-US" spc="300">
              <a:solidFill>
                <a:srgbClr val="6096E6"/>
              </a:solidFill>
              <a:uFillTx/>
              <a:latin typeface="微软雅黑" charset="0"/>
              <a:ea typeface="微软雅黑" charset="0"/>
            </a:endParaRPr>
          </a:p>
        </p:txBody>
      </p:sp>
      <p:sp>
        <p:nvSpPr>
          <p:cNvPr id="64" name="文本框 63"/>
          <p:cNvSpPr txBox="1"/>
          <p:nvPr>
            <p:custDataLst>
              <p:tags r:id="rId27"/>
            </p:custDataLst>
          </p:nvPr>
        </p:nvSpPr>
        <p:spPr>
          <a:xfrm>
            <a:off x="8222615" y="2361565"/>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根据测试结果和反馈，对智能化系统进行调整和优化，确保系统能够达到最佳性能和效果。</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6" name="文本框 65"/>
          <p:cNvSpPr txBox="1"/>
          <p:nvPr>
            <p:custDataLst>
              <p:tags r:id="rId28"/>
            </p:custDataLst>
          </p:nvPr>
        </p:nvSpPr>
        <p:spPr>
          <a:xfrm>
            <a:off x="8222615" y="3291840"/>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进行验收</a:t>
            </a:r>
            <a:endParaRPr lang="zh-CN" altLang="en-US" spc="300">
              <a:solidFill>
                <a:srgbClr val="6096E6"/>
              </a:solidFill>
              <a:uFillTx/>
              <a:latin typeface="微软雅黑" charset="0"/>
              <a:ea typeface="微软雅黑" charset="0"/>
            </a:endParaRPr>
          </a:p>
        </p:txBody>
      </p:sp>
      <p:sp>
        <p:nvSpPr>
          <p:cNvPr id="67" name="文本框 66"/>
          <p:cNvSpPr txBox="1"/>
          <p:nvPr>
            <p:custDataLst>
              <p:tags r:id="rId29"/>
            </p:custDataLst>
          </p:nvPr>
        </p:nvSpPr>
        <p:spPr>
          <a:xfrm>
            <a:off x="8222615" y="3691890"/>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在测试和调整完成后，进行系统验收，确保新的智能化系统能够满足业务需求和预期目标。</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8" name="文本框 67"/>
          <p:cNvSpPr txBox="1"/>
          <p:nvPr>
            <p:custDataLst>
              <p:tags r:id="rId30"/>
            </p:custDataLst>
          </p:nvPr>
        </p:nvSpPr>
        <p:spPr>
          <a:xfrm>
            <a:off x="8222615" y="4648835"/>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持续改进</a:t>
            </a:r>
            <a:endParaRPr lang="zh-CN" altLang="en-US" spc="300">
              <a:solidFill>
                <a:srgbClr val="6096E6"/>
              </a:solidFill>
              <a:uFillTx/>
              <a:latin typeface="微软雅黑" charset="0"/>
              <a:ea typeface="微软雅黑" charset="0"/>
            </a:endParaRPr>
          </a:p>
        </p:txBody>
      </p:sp>
      <p:sp>
        <p:nvSpPr>
          <p:cNvPr id="69" name="文本框 68"/>
          <p:cNvSpPr txBox="1"/>
          <p:nvPr>
            <p:custDataLst>
              <p:tags r:id="rId31"/>
            </p:custDataLst>
          </p:nvPr>
        </p:nvSpPr>
        <p:spPr>
          <a:xfrm>
            <a:off x="8222615" y="5048885"/>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持续对智能化系统进行改进和优化，保持系统的高效运行和持续创新。</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cxnSp>
        <p:nvCxnSpPr>
          <p:cNvPr id="70" name="直接连接符 69"/>
          <p:cNvCxnSpPr/>
          <p:nvPr>
            <p:custDataLst>
              <p:tags r:id="rId32"/>
            </p:custDataLst>
          </p:nvPr>
        </p:nvCxnSpPr>
        <p:spPr>
          <a:xfrm>
            <a:off x="2424430" y="2600325"/>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1" name="直接连接符 70"/>
          <p:cNvCxnSpPr/>
          <p:nvPr>
            <p:custDataLst>
              <p:tags r:id="rId33"/>
            </p:custDataLst>
          </p:nvPr>
        </p:nvCxnSpPr>
        <p:spPr>
          <a:xfrm>
            <a:off x="2399030" y="3942080"/>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2" name="直接连接符 71"/>
          <p:cNvCxnSpPr/>
          <p:nvPr>
            <p:custDataLst>
              <p:tags r:id="rId34"/>
            </p:custDataLst>
          </p:nvPr>
        </p:nvCxnSpPr>
        <p:spPr>
          <a:xfrm>
            <a:off x="2399030" y="5306060"/>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3" name="直接连接符 72"/>
          <p:cNvCxnSpPr/>
          <p:nvPr>
            <p:custDataLst>
              <p:tags r:id="rId35"/>
            </p:custDataLst>
          </p:nvPr>
        </p:nvCxnSpPr>
        <p:spPr>
          <a:xfrm>
            <a:off x="8248015" y="3253740"/>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4" name="直接连接符 73"/>
          <p:cNvCxnSpPr/>
          <p:nvPr>
            <p:custDataLst>
              <p:tags r:id="rId36"/>
            </p:custDataLst>
          </p:nvPr>
        </p:nvCxnSpPr>
        <p:spPr>
          <a:xfrm>
            <a:off x="8222615" y="4582160"/>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5" name="直接连接符 74"/>
          <p:cNvCxnSpPr/>
          <p:nvPr>
            <p:custDataLst>
              <p:tags r:id="rId37"/>
            </p:custDataLst>
          </p:nvPr>
        </p:nvCxnSpPr>
        <p:spPr>
          <a:xfrm>
            <a:off x="8222615" y="5932805"/>
            <a:ext cx="2976880" cy="0"/>
          </a:xfrm>
          <a:prstGeom prst="line">
            <a:avLst/>
          </a:prstGeom>
        </p:spPr>
        <p:style>
          <a:lnRef idx="1">
            <a:srgbClr val="6096E6"/>
          </a:lnRef>
          <a:fillRef idx="0">
            <a:srgbClr val="6096E6"/>
          </a:fillRef>
          <a:effectRef idx="0">
            <a:srgbClr val="6096E6"/>
          </a:effectRef>
          <a:fontRef idx="minor">
            <a:srgbClr val="000000"/>
          </a:fontRef>
        </p:style>
      </p:cxnSp>
      <p:pic>
        <p:nvPicPr>
          <p:cNvPr id="76" name="图片 75" descr="333438303937363b333438313037383bcafdbeddb7d6cef6"/>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1231265" y="1811655"/>
            <a:ext cx="396240" cy="396240"/>
          </a:xfrm>
          <a:prstGeom prst="rect">
            <a:avLst/>
          </a:prstGeom>
        </p:spPr>
      </p:pic>
      <p:pic>
        <p:nvPicPr>
          <p:cNvPr id="77" name="图片 76" descr="333438303937363b333438313038303bd7e9d6afbcdcb9b9"/>
          <p:cNvPicPr>
            <a:picLocks noChangeAspect="1"/>
          </p:cNvPicPr>
          <p:nvPr>
            <p:custDataLst>
              <p:tags r:id="rId41"/>
            </p:custDataLst>
          </p:nvPr>
        </p:nvPicPr>
        <p:blipFill>
          <a:blip r:embed="rId42">
            <a:extLst>
              <a:ext uri="{96DAC541-7B7A-43D3-8B79-37D633B846F1}">
                <asvg:svgBlip xmlns:asvg="http://schemas.microsoft.com/office/drawing/2016/SVG/main" r:embed="rId43"/>
              </a:ext>
            </a:extLst>
          </a:blip>
          <a:stretch>
            <a:fillRect/>
          </a:stretch>
        </p:blipFill>
        <p:spPr>
          <a:xfrm>
            <a:off x="6979285" y="2465705"/>
            <a:ext cx="396240" cy="396240"/>
          </a:xfrm>
          <a:prstGeom prst="rect">
            <a:avLst/>
          </a:prstGeom>
        </p:spPr>
      </p:pic>
      <p:pic>
        <p:nvPicPr>
          <p:cNvPr id="78" name="图片 77" descr="333438303937363b333438313037303bb6a8cebbb2fac6b7"/>
          <p:cNvPicPr>
            <a:picLocks noChangeAspect="1"/>
          </p:cNvPicPr>
          <p:nvPr>
            <p:custDataLst>
              <p:tags r:id="rId44"/>
            </p:custDataLst>
          </p:nvPr>
        </p:nvPicPr>
        <p:blipFill>
          <a:blip r:embed="rId45">
            <a:extLst>
              <a:ext uri="{96DAC541-7B7A-43D3-8B79-37D633B846F1}">
                <asvg:svgBlip xmlns:asvg="http://schemas.microsoft.com/office/drawing/2016/SVG/main" r:embed="rId46"/>
              </a:ext>
            </a:extLst>
          </a:blip>
          <a:stretch>
            <a:fillRect/>
          </a:stretch>
        </p:blipFill>
        <p:spPr>
          <a:xfrm>
            <a:off x="6978650" y="3734435"/>
            <a:ext cx="396240" cy="396240"/>
          </a:xfrm>
          <a:prstGeom prst="rect">
            <a:avLst/>
          </a:prstGeom>
        </p:spPr>
      </p:pic>
      <p:pic>
        <p:nvPicPr>
          <p:cNvPr id="79" name="图片 78" descr="333438303937363b333438313039323bcfeec4bfbcc6bbae"/>
          <p:cNvPicPr>
            <a:picLocks noChangeAspect="1"/>
          </p:cNvPicPr>
          <p:nvPr>
            <p:custDataLst>
              <p:tags r:id="rId47"/>
            </p:custDataLst>
          </p:nvPr>
        </p:nvPicPr>
        <p:blipFill>
          <a:blip r:embed="rId48">
            <a:extLst>
              <a:ext uri="{96DAC541-7B7A-43D3-8B79-37D633B846F1}">
                <asvg:svgBlip xmlns:asvg="http://schemas.microsoft.com/office/drawing/2016/SVG/main" r:embed="rId49"/>
              </a:ext>
            </a:extLst>
          </a:blip>
          <a:stretch>
            <a:fillRect/>
          </a:stretch>
        </p:blipFill>
        <p:spPr>
          <a:xfrm>
            <a:off x="1231265" y="3080385"/>
            <a:ext cx="396240" cy="396240"/>
          </a:xfrm>
          <a:prstGeom prst="rect">
            <a:avLst/>
          </a:prstGeom>
        </p:spPr>
      </p:pic>
      <p:pic>
        <p:nvPicPr>
          <p:cNvPr id="80" name="图片 79" descr="333438303937363b333438313038383bcfeec4bfd0a7c2ca"/>
          <p:cNvPicPr>
            <a:picLocks noChangeAspect="1"/>
          </p:cNvPicPr>
          <p:nvPr>
            <p:custDataLst>
              <p:tags r:id="rId50"/>
            </p:custDataLst>
          </p:nvPr>
        </p:nvPicPr>
        <p:blipFill>
          <a:blip r:embed="rId51">
            <a:extLst>
              <a:ext uri="{96DAC541-7B7A-43D3-8B79-37D633B846F1}">
                <asvg:svgBlip xmlns:asvg="http://schemas.microsoft.com/office/drawing/2016/SVG/main" r:embed="rId52"/>
              </a:ext>
            </a:extLst>
          </a:blip>
          <a:stretch>
            <a:fillRect/>
          </a:stretch>
        </p:blipFill>
        <p:spPr>
          <a:xfrm>
            <a:off x="1231265" y="4375785"/>
            <a:ext cx="396240" cy="396240"/>
          </a:xfrm>
          <a:prstGeom prst="rect">
            <a:avLst/>
          </a:prstGeom>
        </p:spPr>
      </p:pic>
      <p:pic>
        <p:nvPicPr>
          <p:cNvPr id="81" name="图片 80" descr="333438303937363b333438313039333bcfeec4bfd0e8c7f3"/>
          <p:cNvPicPr>
            <a:picLocks noChangeAspect="1"/>
          </p:cNvPicPr>
          <p:nvPr>
            <p:custDataLst>
              <p:tags r:id="rId53"/>
            </p:custDataLst>
          </p:nvPr>
        </p:nvPicPr>
        <p:blipFill>
          <a:blip r:embed="rId54">
            <a:extLst>
              <a:ext uri="{96DAC541-7B7A-43D3-8B79-37D633B846F1}">
                <asvg:svgBlip xmlns:asvg="http://schemas.microsoft.com/office/drawing/2016/SVG/main" r:embed="rId55"/>
              </a:ext>
            </a:extLst>
          </a:blip>
          <a:stretch>
            <a:fillRect/>
          </a:stretch>
        </p:blipFill>
        <p:spPr>
          <a:xfrm>
            <a:off x="6978650" y="5029200"/>
            <a:ext cx="396240" cy="396240"/>
          </a:xfrm>
          <a:prstGeom prst="rect">
            <a:avLst/>
          </a:prstGeom>
        </p:spPr>
      </p:pic>
      <p:sp>
        <p:nvSpPr>
          <p:cNvPr id="4" name="椭圆 3"/>
          <p:cNvSpPr/>
          <p:nvPr>
            <p:custDataLst>
              <p:tags r:id="rId56"/>
            </p:custDataLst>
          </p:nvPr>
        </p:nvSpPr>
        <p:spPr>
          <a:xfrm>
            <a:off x="1055370" y="5702935"/>
            <a:ext cx="708660" cy="708660"/>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 name="椭圆 4"/>
          <p:cNvSpPr/>
          <p:nvPr>
            <p:custDataLst>
              <p:tags r:id="rId57"/>
            </p:custDataLst>
          </p:nvPr>
        </p:nvSpPr>
        <p:spPr>
          <a:xfrm>
            <a:off x="924560" y="5572125"/>
            <a:ext cx="970915" cy="970915"/>
          </a:xfrm>
          <a:prstGeom prst="ellipse">
            <a:avLst/>
          </a:prstGeom>
          <a:noFill/>
          <a:ln>
            <a:solidFill>
              <a:srgbClr val="6096E6"/>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6" name="椭圆 5"/>
          <p:cNvSpPr/>
          <p:nvPr>
            <p:custDataLst>
              <p:tags r:id="rId58"/>
            </p:custDataLst>
          </p:nvPr>
        </p:nvSpPr>
        <p:spPr>
          <a:xfrm>
            <a:off x="1055370" y="6390640"/>
            <a:ext cx="151765" cy="15176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9" name="文本框 8"/>
          <p:cNvSpPr txBox="1"/>
          <p:nvPr>
            <p:custDataLst>
              <p:tags r:id="rId59"/>
            </p:custDataLst>
          </p:nvPr>
        </p:nvSpPr>
        <p:spPr>
          <a:xfrm>
            <a:off x="2379345" y="5355590"/>
            <a:ext cx="2629535" cy="353060"/>
          </a:xfrm>
          <a:prstGeom prst="rect">
            <a:avLst/>
          </a:prstGeom>
          <a:noFill/>
        </p:spPr>
        <p:txBody>
          <a:bodyPr wrap="square" bIns="0" rtlCol="0">
            <a:noAutofit/>
          </a:bodyPr>
          <a:p>
            <a:r>
              <a:rPr lang="zh-CN" altLang="en-US" sz="1700" spc="300">
                <a:solidFill>
                  <a:srgbClr val="6096E6"/>
                </a:solidFill>
                <a:uFillTx/>
                <a:latin typeface="微软雅黑" charset="0"/>
                <a:ea typeface="微软雅黑" charset="0"/>
              </a:rPr>
              <a:t>收集反馈和问题</a:t>
            </a:r>
            <a:endParaRPr lang="zh-CN" altLang="en-US" sz="1700" spc="300">
              <a:solidFill>
                <a:srgbClr val="6096E6"/>
              </a:solidFill>
              <a:uFillTx/>
              <a:latin typeface="微软雅黑" charset="0"/>
              <a:ea typeface="微软雅黑" charset="0"/>
            </a:endParaRPr>
          </a:p>
        </p:txBody>
      </p:sp>
      <p:sp>
        <p:nvSpPr>
          <p:cNvPr id="22" name="文本框 21"/>
          <p:cNvSpPr txBox="1"/>
          <p:nvPr>
            <p:custDataLst>
              <p:tags r:id="rId60"/>
            </p:custDataLst>
          </p:nvPr>
        </p:nvSpPr>
        <p:spPr>
          <a:xfrm>
            <a:off x="2379345" y="5755640"/>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对测试过程中发现的问题和缺陷进行记录和跟踪，并及时修复和优化。</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cxnSp>
        <p:nvCxnSpPr>
          <p:cNvPr id="24" name="直接连接符 23"/>
          <p:cNvCxnSpPr/>
          <p:nvPr>
            <p:custDataLst>
              <p:tags r:id="rId61"/>
            </p:custDataLst>
          </p:nvPr>
        </p:nvCxnSpPr>
        <p:spPr>
          <a:xfrm>
            <a:off x="2404745" y="6647815"/>
            <a:ext cx="2976880" cy="0"/>
          </a:xfrm>
          <a:prstGeom prst="line">
            <a:avLst/>
          </a:prstGeom>
        </p:spPr>
        <p:style>
          <a:lnRef idx="1">
            <a:srgbClr val="6096E6"/>
          </a:lnRef>
          <a:fillRef idx="0">
            <a:srgbClr val="6096E6"/>
          </a:fillRef>
          <a:effectRef idx="0">
            <a:srgbClr val="6096E6"/>
          </a:effectRef>
          <a:fontRef idx="minor">
            <a:srgbClr val="000000"/>
          </a:fontRef>
        </p:style>
      </p:cxnSp>
      <p:pic>
        <p:nvPicPr>
          <p:cNvPr id="25" name="图片 24" descr="333438303937363b333438313037383bcafdbeddb7d6cef6"/>
          <p:cNvPicPr>
            <a:picLocks noChangeAspect="1"/>
          </p:cNvPicPr>
          <p:nvPr>
            <p:custDataLst>
              <p:tags r:id="rId62"/>
            </p:custDataLst>
          </p:nvPr>
        </p:nvPicPr>
        <p:blipFill>
          <a:blip r:embed="rId39">
            <a:extLst>
              <a:ext uri="{96DAC541-7B7A-43D3-8B79-37D633B846F1}">
                <asvg:svgBlip xmlns:asvg="http://schemas.microsoft.com/office/drawing/2016/SVG/main" r:embed="rId40"/>
              </a:ext>
            </a:extLst>
          </a:blip>
          <a:stretch>
            <a:fillRect/>
          </a:stretch>
        </p:blipFill>
        <p:spPr>
          <a:xfrm>
            <a:off x="1211580" y="5859145"/>
            <a:ext cx="396240" cy="396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custDataLst>
              <p:tags r:id="rId1"/>
            </p:custDataLst>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charset="0"/>
              <a:ea typeface="微软雅黑" charset="0"/>
              <a:cs typeface="+mn-ea"/>
              <a:sym typeface="+mn-lt"/>
            </a:endParaRPr>
          </a:p>
        </p:txBody>
      </p:sp>
      <p:sp>
        <p:nvSpPr>
          <p:cNvPr id="13" name="文本框 12"/>
          <p:cNvSpPr txBox="1"/>
          <p:nvPr/>
        </p:nvSpPr>
        <p:spPr>
          <a:xfrm>
            <a:off x="591820" y="478155"/>
            <a:ext cx="3736975" cy="491490"/>
          </a:xfrm>
          <a:prstGeom prst="rect">
            <a:avLst/>
          </a:prstGeom>
          <a:noFill/>
        </p:spPr>
        <p:txBody>
          <a:bodyPr wrap="square" rtlCol="0">
            <a:spAutoFit/>
          </a:bodyPr>
          <a:lstStyle/>
          <a:p>
            <a:pPr lvl="0" algn="l">
              <a:buClrTx/>
              <a:buSzTx/>
              <a:buFontTx/>
            </a:pPr>
            <a:r>
              <a:rPr lang="zh-CN" altLang="en-US" sz="2600" dirty="0" smtClean="0">
                <a:solidFill>
                  <a:srgbClr val="2E75B6"/>
                </a:solidFill>
                <a:latin typeface="微软雅黑" charset="0"/>
                <a:ea typeface="微软雅黑" charset="0"/>
                <a:cs typeface="微软雅黑" charset="0"/>
                <a:sym typeface="+mn-lt"/>
              </a:rPr>
              <a:t>步骤详解-实施计划</a:t>
            </a:r>
            <a:endParaRPr lang="zh-CN" altLang="en-US" sz="2600" dirty="0" smtClean="0">
              <a:solidFill>
                <a:srgbClr val="2E75B6"/>
              </a:solidFill>
              <a:latin typeface="微软雅黑" charset="0"/>
              <a:ea typeface="微软雅黑" charset="0"/>
              <a:cs typeface="微软雅黑" charset="0"/>
              <a:sym typeface="+mn-lt"/>
            </a:endParaRPr>
          </a:p>
        </p:txBody>
      </p:sp>
      <p:sp>
        <p:nvSpPr>
          <p:cNvPr id="4" name="椭圆 1"/>
          <p:cNvSpPr/>
          <p:nvPr>
            <p:custDataLst>
              <p:tags r:id="rId2"/>
            </p:custDataLst>
          </p:nvPr>
        </p:nvSpPr>
        <p:spPr>
          <a:xfrm>
            <a:off x="1063625" y="1424940"/>
            <a:ext cx="708660" cy="708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 name="椭圆 9"/>
          <p:cNvSpPr/>
          <p:nvPr>
            <p:custDataLst>
              <p:tags r:id="rId3"/>
            </p:custDataLst>
          </p:nvPr>
        </p:nvSpPr>
        <p:spPr>
          <a:xfrm>
            <a:off x="932815" y="1294130"/>
            <a:ext cx="970915" cy="970915"/>
          </a:xfrm>
          <a:prstGeom prst="ellipse">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6" name="椭圆 4"/>
          <p:cNvSpPr/>
          <p:nvPr>
            <p:custDataLst>
              <p:tags r:id="rId4"/>
            </p:custDataLst>
          </p:nvPr>
        </p:nvSpPr>
        <p:spPr>
          <a:xfrm>
            <a:off x="1063625" y="3027045"/>
            <a:ext cx="708660" cy="708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9" name="椭圆 10"/>
          <p:cNvSpPr/>
          <p:nvPr>
            <p:custDataLst>
              <p:tags r:id="rId5"/>
            </p:custDataLst>
          </p:nvPr>
        </p:nvSpPr>
        <p:spPr>
          <a:xfrm>
            <a:off x="932815" y="2896235"/>
            <a:ext cx="970915" cy="970915"/>
          </a:xfrm>
          <a:prstGeom prst="ellipse">
            <a:avLst/>
          </a:prstGeom>
          <a:noFill/>
          <a:ln>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2" name="椭圆 5"/>
          <p:cNvSpPr/>
          <p:nvPr>
            <p:custDataLst>
              <p:tags r:id="rId6"/>
            </p:custDataLst>
          </p:nvPr>
        </p:nvSpPr>
        <p:spPr>
          <a:xfrm>
            <a:off x="1063625" y="4629150"/>
            <a:ext cx="708660" cy="708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4" name="椭圆 11"/>
          <p:cNvSpPr/>
          <p:nvPr>
            <p:custDataLst>
              <p:tags r:id="rId7"/>
            </p:custDataLst>
          </p:nvPr>
        </p:nvSpPr>
        <p:spPr>
          <a:xfrm>
            <a:off x="932815" y="4498340"/>
            <a:ext cx="970915" cy="970915"/>
          </a:xfrm>
          <a:prstGeom prst="ellipse">
            <a:avLst/>
          </a:pr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8" name="椭圆 27"/>
          <p:cNvSpPr/>
          <p:nvPr>
            <p:custDataLst>
              <p:tags r:id="rId8"/>
            </p:custDataLst>
          </p:nvPr>
        </p:nvSpPr>
        <p:spPr>
          <a:xfrm>
            <a:off x="1063625" y="2112645"/>
            <a:ext cx="151765" cy="1517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29" name="椭圆 28"/>
          <p:cNvSpPr/>
          <p:nvPr>
            <p:custDataLst>
              <p:tags r:id="rId9"/>
            </p:custDataLst>
          </p:nvPr>
        </p:nvSpPr>
        <p:spPr>
          <a:xfrm>
            <a:off x="1063625" y="3715385"/>
            <a:ext cx="151765" cy="1517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30" name="椭圆 29"/>
          <p:cNvSpPr/>
          <p:nvPr>
            <p:custDataLst>
              <p:tags r:id="rId10"/>
            </p:custDataLst>
          </p:nvPr>
        </p:nvSpPr>
        <p:spPr>
          <a:xfrm>
            <a:off x="1063625" y="5318125"/>
            <a:ext cx="151765" cy="1517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48" name="文本框 47"/>
          <p:cNvSpPr txBox="1"/>
          <p:nvPr>
            <p:custDataLst>
              <p:tags r:id="rId11"/>
            </p:custDataLst>
          </p:nvPr>
        </p:nvSpPr>
        <p:spPr>
          <a:xfrm>
            <a:off x="2387600" y="1077595"/>
            <a:ext cx="1887220" cy="353060"/>
          </a:xfrm>
          <a:prstGeom prst="rect">
            <a:avLst/>
          </a:prstGeom>
          <a:noFill/>
        </p:spPr>
        <p:txBody>
          <a:bodyPr wrap="square" bIns="0" rtlCol="0">
            <a:normAutofit/>
          </a:bodyPr>
          <a:p>
            <a:r>
              <a:rPr lang="zh-CN" altLang="en-US" spc="300">
                <a:solidFill>
                  <a:schemeClr val="accent1"/>
                </a:solidFill>
                <a:uFillTx/>
                <a:latin typeface="微软雅黑" charset="0"/>
                <a:ea typeface="微软雅黑" charset="0"/>
              </a:rPr>
              <a:t>现有设备状况</a:t>
            </a:r>
            <a:endParaRPr lang="zh-CN" altLang="en-US" spc="300">
              <a:solidFill>
                <a:schemeClr val="accent1"/>
              </a:solidFill>
              <a:uFillTx/>
              <a:latin typeface="微软雅黑" charset="0"/>
              <a:ea typeface="微软雅黑" charset="0"/>
            </a:endParaRPr>
          </a:p>
        </p:txBody>
      </p:sp>
      <p:sp>
        <p:nvSpPr>
          <p:cNvPr id="49" name="文本框 48"/>
          <p:cNvSpPr txBox="1"/>
          <p:nvPr>
            <p:custDataLst>
              <p:tags r:id="rId12"/>
            </p:custDataLst>
          </p:nvPr>
        </p:nvSpPr>
        <p:spPr>
          <a:xfrm>
            <a:off x="2387600" y="1477645"/>
            <a:ext cx="3025140" cy="1010285"/>
          </a:xfrm>
          <a:prstGeom prst="rect">
            <a:avLst/>
          </a:prstGeom>
          <a:noFill/>
        </p:spPr>
        <p:txBody>
          <a:bodyPr wrap="square" rtlCol="0">
            <a:normAutofit lnSpcReduction="10000"/>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需要评估现有设备是否可以满足智能化生产的要求，如果需要更换或升级设备，需要预留足够的时间。</a:t>
            </a:r>
            <a:endParaRPr lang="zh-CN" altLang="en-US" sz="1200" spc="150">
              <a:solidFill>
                <a:schemeClr val="tx1">
                  <a:lumMod val="75000"/>
                  <a:lumOff val="25000"/>
                </a:schemeClr>
              </a:solidFill>
              <a:uFillTx/>
              <a:latin typeface="微软雅黑" charset="0"/>
              <a:ea typeface="微软雅黑" charset="0"/>
              <a:sym typeface="+mn-ea"/>
            </a:endParaRPr>
          </a:p>
        </p:txBody>
      </p:sp>
      <p:sp>
        <p:nvSpPr>
          <p:cNvPr id="41" name="文本框 40"/>
          <p:cNvSpPr txBox="1"/>
          <p:nvPr>
            <p:custDataLst>
              <p:tags r:id="rId13"/>
            </p:custDataLst>
          </p:nvPr>
        </p:nvSpPr>
        <p:spPr>
          <a:xfrm>
            <a:off x="2387600" y="2741295"/>
            <a:ext cx="3196590" cy="353060"/>
          </a:xfrm>
          <a:prstGeom prst="rect">
            <a:avLst/>
          </a:prstGeom>
          <a:noFill/>
        </p:spPr>
        <p:txBody>
          <a:bodyPr wrap="square" bIns="0" rtlCol="0">
            <a:noAutofit/>
          </a:bodyPr>
          <a:p>
            <a:r>
              <a:rPr lang="zh-CN" altLang="en-US" sz="1700" spc="300">
                <a:solidFill>
                  <a:schemeClr val="accent1"/>
                </a:solidFill>
                <a:uFillTx/>
                <a:latin typeface="微软雅黑" charset="0"/>
                <a:ea typeface="微软雅黑" charset="0"/>
              </a:rPr>
              <a:t>建立管理和技术标准计划</a:t>
            </a:r>
            <a:endParaRPr lang="zh-CN" altLang="en-US" sz="1700" spc="300">
              <a:solidFill>
                <a:schemeClr val="accent1"/>
              </a:solidFill>
              <a:uFillTx/>
              <a:latin typeface="微软雅黑" charset="0"/>
              <a:ea typeface="微软雅黑" charset="0"/>
            </a:endParaRPr>
          </a:p>
        </p:txBody>
      </p:sp>
      <p:sp>
        <p:nvSpPr>
          <p:cNvPr id="42" name="文本框 41"/>
          <p:cNvSpPr txBox="1"/>
          <p:nvPr>
            <p:custDataLst>
              <p:tags r:id="rId14"/>
            </p:custDataLst>
          </p:nvPr>
        </p:nvSpPr>
        <p:spPr>
          <a:xfrm>
            <a:off x="2387600" y="3141345"/>
            <a:ext cx="3025140" cy="1010285"/>
          </a:xfrm>
          <a:prstGeom prst="rect">
            <a:avLst/>
          </a:prstGeom>
          <a:noFill/>
        </p:spPr>
        <p:txBody>
          <a:bodyPr wrap="square" rtlCol="0">
            <a:normAutofit lnSpcReduction="10000"/>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需要制定一套统一的管理和技术标准，形成明确的智能工厂标准，需要预留足够的时间。</a:t>
            </a:r>
            <a:endParaRPr lang="zh-CN" altLang="en-US" sz="1200" spc="150">
              <a:solidFill>
                <a:schemeClr val="tx1">
                  <a:lumMod val="75000"/>
                  <a:lumOff val="25000"/>
                </a:schemeClr>
              </a:solidFill>
              <a:uFillTx/>
              <a:latin typeface="微软雅黑" charset="0"/>
              <a:ea typeface="微软雅黑" charset="0"/>
              <a:sym typeface="+mn-ea"/>
            </a:endParaRPr>
          </a:p>
        </p:txBody>
      </p:sp>
      <p:sp>
        <p:nvSpPr>
          <p:cNvPr id="25" name="文本框 42"/>
          <p:cNvSpPr txBox="1"/>
          <p:nvPr>
            <p:custDataLst>
              <p:tags r:id="rId15"/>
            </p:custDataLst>
          </p:nvPr>
        </p:nvSpPr>
        <p:spPr>
          <a:xfrm>
            <a:off x="2387600" y="4404995"/>
            <a:ext cx="2369185" cy="353060"/>
          </a:xfrm>
          <a:prstGeom prst="rect">
            <a:avLst/>
          </a:prstGeom>
          <a:noFill/>
        </p:spPr>
        <p:txBody>
          <a:bodyPr wrap="square" bIns="0" rtlCol="0">
            <a:noAutofit/>
          </a:bodyPr>
          <a:p>
            <a:r>
              <a:rPr lang="zh-CN" altLang="en-US" sz="1700" spc="300">
                <a:solidFill>
                  <a:schemeClr val="accent1"/>
                </a:solidFill>
                <a:uFillTx/>
                <a:latin typeface="微软雅黑" charset="0"/>
                <a:ea typeface="微软雅黑" charset="0"/>
                <a:sym typeface="+mn-ea"/>
              </a:rPr>
              <a:t>人员培训计划</a:t>
            </a:r>
            <a:endParaRPr lang="zh-CN" altLang="en-US" sz="1700" spc="300">
              <a:solidFill>
                <a:schemeClr val="accent1"/>
              </a:solidFill>
              <a:uFillTx/>
              <a:latin typeface="微软雅黑" charset="0"/>
              <a:ea typeface="微软雅黑" charset="0"/>
            </a:endParaRPr>
          </a:p>
        </p:txBody>
      </p:sp>
      <p:sp>
        <p:nvSpPr>
          <p:cNvPr id="26" name="文本框 43"/>
          <p:cNvSpPr txBox="1"/>
          <p:nvPr>
            <p:custDataLst>
              <p:tags r:id="rId16"/>
            </p:custDataLst>
          </p:nvPr>
        </p:nvSpPr>
        <p:spPr>
          <a:xfrm>
            <a:off x="2387600" y="4805045"/>
            <a:ext cx="3025140" cy="1010285"/>
          </a:xfrm>
          <a:prstGeom prst="rect">
            <a:avLst/>
          </a:prstGeom>
          <a:noFill/>
        </p:spPr>
        <p:txBody>
          <a:bodyPr wrap="square" rtlCol="0">
            <a:normAutofit lnSpcReduction="10000"/>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升级智能工厂需要员工具备一定的技能和知识，因此需要制定人员培训计划，并预留足够的时间。</a:t>
            </a:r>
            <a:endParaRPr lang="zh-CN" altLang="en-US" sz="1200" spc="150">
              <a:solidFill>
                <a:schemeClr val="tx1">
                  <a:lumMod val="75000"/>
                  <a:lumOff val="25000"/>
                </a:schemeClr>
              </a:solidFill>
              <a:uFillTx/>
              <a:latin typeface="微软雅黑" charset="0"/>
              <a:ea typeface="微软雅黑" charset="0"/>
              <a:sym typeface="+mn-ea"/>
            </a:endParaRPr>
          </a:p>
        </p:txBody>
      </p:sp>
      <p:cxnSp>
        <p:nvCxnSpPr>
          <p:cNvPr id="27" name="直接连接符 59"/>
          <p:cNvCxnSpPr/>
          <p:nvPr>
            <p:custDataLst>
              <p:tags r:id="rId17"/>
            </p:custDataLst>
          </p:nvPr>
        </p:nvCxnSpPr>
        <p:spPr>
          <a:xfrm>
            <a:off x="2413000" y="2489835"/>
            <a:ext cx="2976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60"/>
          <p:cNvCxnSpPr/>
          <p:nvPr>
            <p:custDataLst>
              <p:tags r:id="rId18"/>
            </p:custDataLst>
          </p:nvPr>
        </p:nvCxnSpPr>
        <p:spPr>
          <a:xfrm>
            <a:off x="2387600" y="4151630"/>
            <a:ext cx="2976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61"/>
          <p:cNvCxnSpPr/>
          <p:nvPr>
            <p:custDataLst>
              <p:tags r:id="rId19"/>
            </p:custDataLst>
          </p:nvPr>
        </p:nvCxnSpPr>
        <p:spPr>
          <a:xfrm>
            <a:off x="2387600" y="5862320"/>
            <a:ext cx="2976880" cy="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图片 17" descr="333438303937363b333438313037383bcafdbeddb7d6cef6"/>
          <p:cNvPicPr>
            <a:picLocks noChangeAspect="1"/>
          </p:cNvPicPr>
          <p:nvPr>
            <p:custDataLst>
              <p:tags r:id="rId20"/>
            </p:custDataLst>
          </p:nvPr>
        </p:nvPicPr>
        <p:blipFill>
          <a:blip r:embed="rId21">
            <a:extLst>
              <a:ext uri="{96DAC541-7B7A-43D3-8B79-37D633B846F1}">
                <asvg:svgBlip xmlns:asvg="http://schemas.microsoft.com/office/drawing/2016/SVG/main" r:embed="rId22"/>
              </a:ext>
            </a:extLst>
          </a:blip>
          <a:stretch>
            <a:fillRect/>
          </a:stretch>
        </p:blipFill>
        <p:spPr>
          <a:xfrm>
            <a:off x="1219835" y="1581150"/>
            <a:ext cx="396240" cy="396240"/>
          </a:xfrm>
          <a:prstGeom prst="rect">
            <a:avLst/>
          </a:prstGeom>
        </p:spPr>
      </p:pic>
      <p:sp>
        <p:nvSpPr>
          <p:cNvPr id="34" name="椭圆 19"/>
          <p:cNvSpPr/>
          <p:nvPr>
            <p:custDataLst>
              <p:tags r:id="rId23"/>
            </p:custDataLst>
          </p:nvPr>
        </p:nvSpPr>
        <p:spPr>
          <a:xfrm>
            <a:off x="6811645" y="3091815"/>
            <a:ext cx="708660" cy="7086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35" name="椭圆 20"/>
          <p:cNvSpPr/>
          <p:nvPr>
            <p:custDataLst>
              <p:tags r:id="rId24"/>
            </p:custDataLst>
          </p:nvPr>
        </p:nvSpPr>
        <p:spPr>
          <a:xfrm>
            <a:off x="6680200" y="2961005"/>
            <a:ext cx="970915" cy="970915"/>
          </a:xfrm>
          <a:prstGeom prst="ellipse">
            <a:avLst/>
          </a:prstGeom>
          <a:noFill/>
          <a:ln>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36" name="椭圆 31"/>
          <p:cNvSpPr/>
          <p:nvPr>
            <p:custDataLst>
              <p:tags r:id="rId25"/>
            </p:custDataLst>
          </p:nvPr>
        </p:nvSpPr>
        <p:spPr>
          <a:xfrm>
            <a:off x="6811010" y="3779520"/>
            <a:ext cx="151765" cy="1517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1" name="文本框 50"/>
          <p:cNvSpPr txBox="1"/>
          <p:nvPr>
            <p:custDataLst>
              <p:tags r:id="rId26"/>
            </p:custDataLst>
          </p:nvPr>
        </p:nvSpPr>
        <p:spPr>
          <a:xfrm>
            <a:off x="8211185" y="2743835"/>
            <a:ext cx="1887220" cy="353060"/>
          </a:xfrm>
          <a:prstGeom prst="rect">
            <a:avLst/>
          </a:prstGeom>
          <a:noFill/>
        </p:spPr>
        <p:txBody>
          <a:bodyPr wrap="square" bIns="0" rtlCol="0">
            <a:normAutofit/>
          </a:bodyPr>
          <a:p>
            <a:r>
              <a:rPr lang="zh-CN" altLang="en-US" spc="300">
                <a:solidFill>
                  <a:schemeClr val="accent1"/>
                </a:solidFill>
                <a:uFillTx/>
                <a:latin typeface="微软雅黑" charset="0"/>
                <a:ea typeface="微软雅黑" charset="0"/>
              </a:rPr>
              <a:t>软件系统集成</a:t>
            </a:r>
            <a:endParaRPr lang="zh-CN" altLang="en-US" spc="300">
              <a:solidFill>
                <a:schemeClr val="accent1"/>
              </a:solidFill>
              <a:uFillTx/>
              <a:latin typeface="微软雅黑" charset="0"/>
              <a:ea typeface="微软雅黑" charset="0"/>
            </a:endParaRPr>
          </a:p>
        </p:txBody>
      </p:sp>
      <p:sp>
        <p:nvSpPr>
          <p:cNvPr id="52" name="文本框 51"/>
          <p:cNvSpPr txBox="1"/>
          <p:nvPr>
            <p:custDataLst>
              <p:tags r:id="rId27"/>
            </p:custDataLst>
          </p:nvPr>
        </p:nvSpPr>
        <p:spPr>
          <a:xfrm>
            <a:off x="8211185" y="3143885"/>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各种软件系统需要进行集成和调试，确保各个系统能够正常工作并实现数据共享。</a:t>
            </a:r>
            <a:endParaRPr lang="zh-CN" altLang="en-US" sz="1200" spc="150">
              <a:solidFill>
                <a:schemeClr val="tx1">
                  <a:lumMod val="75000"/>
                  <a:lumOff val="25000"/>
                </a:schemeClr>
              </a:solidFill>
              <a:uFillTx/>
              <a:latin typeface="微软雅黑" charset="0"/>
              <a:ea typeface="微软雅黑" charset="0"/>
              <a:sym typeface="+mn-ea"/>
            </a:endParaRPr>
          </a:p>
        </p:txBody>
      </p:sp>
      <p:cxnSp>
        <p:nvCxnSpPr>
          <p:cNvPr id="37" name="直接连接符 63"/>
          <p:cNvCxnSpPr/>
          <p:nvPr>
            <p:custDataLst>
              <p:tags r:id="rId28"/>
            </p:custDataLst>
          </p:nvPr>
        </p:nvCxnSpPr>
        <p:spPr>
          <a:xfrm>
            <a:off x="8236585" y="4156075"/>
            <a:ext cx="2976880" cy="0"/>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图片 18" descr="333438303937363b333438313038303bd7e9d6afbcdcb9b9"/>
          <p:cNvPicPr>
            <a:picLocks noChangeAspect="1"/>
          </p:cNvPicPr>
          <p:nvPr>
            <p:custDataLst>
              <p:tags r:id="rId29"/>
            </p:custDataLst>
          </p:nvPr>
        </p:nvPicPr>
        <p:blipFill>
          <a:blip r:embed="rId30">
            <a:extLst>
              <a:ext uri="{96DAC541-7B7A-43D3-8B79-37D633B846F1}">
                <asvg:svgBlip xmlns:asvg="http://schemas.microsoft.com/office/drawing/2016/SVG/main" r:embed="rId31"/>
              </a:ext>
            </a:extLst>
          </a:blip>
          <a:stretch>
            <a:fillRect/>
          </a:stretch>
        </p:blipFill>
        <p:spPr>
          <a:xfrm>
            <a:off x="6967855" y="3248025"/>
            <a:ext cx="396240" cy="396240"/>
          </a:xfrm>
          <a:prstGeom prst="rect">
            <a:avLst/>
          </a:prstGeom>
        </p:spPr>
      </p:pic>
      <p:sp>
        <p:nvSpPr>
          <p:cNvPr id="39" name="椭圆 22"/>
          <p:cNvSpPr/>
          <p:nvPr>
            <p:custDataLst>
              <p:tags r:id="rId32"/>
            </p:custDataLst>
          </p:nvPr>
        </p:nvSpPr>
        <p:spPr>
          <a:xfrm>
            <a:off x="6811010" y="4764405"/>
            <a:ext cx="708660" cy="7086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47" name="椭圆 23"/>
          <p:cNvSpPr/>
          <p:nvPr>
            <p:custDataLst>
              <p:tags r:id="rId33"/>
            </p:custDataLst>
          </p:nvPr>
        </p:nvSpPr>
        <p:spPr>
          <a:xfrm>
            <a:off x="6680200" y="4633595"/>
            <a:ext cx="970915" cy="970915"/>
          </a:xfrm>
          <a:prstGeom prst="ellipse">
            <a:avLst/>
          </a:prstGeom>
          <a:noFill/>
          <a:ln>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0" name="椭圆 30"/>
          <p:cNvSpPr/>
          <p:nvPr>
            <p:custDataLst>
              <p:tags r:id="rId34"/>
            </p:custDataLst>
          </p:nvPr>
        </p:nvSpPr>
        <p:spPr>
          <a:xfrm>
            <a:off x="6811645" y="5452745"/>
            <a:ext cx="151765" cy="1517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endParaRPr>
          </a:p>
        </p:txBody>
      </p:sp>
      <p:sp>
        <p:nvSpPr>
          <p:cNvPr id="54" name="文本框 53"/>
          <p:cNvSpPr txBox="1"/>
          <p:nvPr>
            <p:custDataLst>
              <p:tags r:id="rId35"/>
            </p:custDataLst>
          </p:nvPr>
        </p:nvSpPr>
        <p:spPr>
          <a:xfrm>
            <a:off x="8211185" y="4478020"/>
            <a:ext cx="1887220" cy="353060"/>
          </a:xfrm>
          <a:prstGeom prst="rect">
            <a:avLst/>
          </a:prstGeom>
          <a:noFill/>
        </p:spPr>
        <p:txBody>
          <a:bodyPr wrap="square" bIns="0" rtlCol="0">
            <a:normAutofit/>
          </a:bodyPr>
          <a:p>
            <a:r>
              <a:rPr lang="zh-CN" altLang="en-US" spc="300">
                <a:solidFill>
                  <a:schemeClr val="accent1"/>
                </a:solidFill>
                <a:uFillTx/>
                <a:latin typeface="微软雅黑" charset="0"/>
                <a:ea typeface="微软雅黑" charset="0"/>
              </a:rPr>
              <a:t>上线和运营</a:t>
            </a:r>
            <a:endParaRPr lang="zh-CN" altLang="en-US" spc="300">
              <a:solidFill>
                <a:schemeClr val="accent1"/>
              </a:solidFill>
              <a:uFillTx/>
              <a:latin typeface="微软雅黑" charset="0"/>
              <a:ea typeface="微软雅黑" charset="0"/>
            </a:endParaRPr>
          </a:p>
        </p:txBody>
      </p:sp>
      <p:sp>
        <p:nvSpPr>
          <p:cNvPr id="55" name="文本框 54"/>
          <p:cNvSpPr txBox="1"/>
          <p:nvPr>
            <p:custDataLst>
              <p:tags r:id="rId36"/>
            </p:custDataLst>
          </p:nvPr>
        </p:nvSpPr>
        <p:spPr>
          <a:xfrm>
            <a:off x="8211185" y="4878070"/>
            <a:ext cx="3025140" cy="1010285"/>
          </a:xfrm>
          <a:prstGeom prst="rect">
            <a:avLst/>
          </a:prstGeom>
          <a:noFill/>
        </p:spPr>
        <p:txBody>
          <a:bodyPr wrap="square" rtlCol="0">
            <a:normAutofit/>
          </a:bodyPr>
          <a:p>
            <a:pPr fontAlgn="auto">
              <a:lnSpc>
                <a:spcPct val="130000"/>
              </a:lnSpc>
              <a:spcAft>
                <a:spcPts val="1000"/>
              </a:spcAft>
            </a:pPr>
            <a:r>
              <a:rPr lang="en-US" altLang="zh-CN" sz="1200" spc="150">
                <a:solidFill>
                  <a:schemeClr val="tx1">
                    <a:lumMod val="75000"/>
                    <a:lumOff val="25000"/>
                  </a:schemeClr>
                </a:solidFill>
                <a:uFillTx/>
                <a:latin typeface="微软雅黑" charset="0"/>
                <a:ea typeface="微软雅黑" charset="0"/>
                <a:sym typeface="+mn-ea"/>
              </a:rPr>
              <a:t>完成升级后需要进行上线和运营，期间需要进行监测和调整。</a:t>
            </a:r>
            <a:endParaRPr lang="en-US" altLang="zh-CN" sz="1200" spc="150">
              <a:solidFill>
                <a:schemeClr val="tx1">
                  <a:lumMod val="75000"/>
                  <a:lumOff val="25000"/>
                </a:schemeClr>
              </a:solidFill>
              <a:uFillTx/>
              <a:latin typeface="微软雅黑" charset="0"/>
              <a:ea typeface="微软雅黑" charset="0"/>
              <a:sym typeface="+mn-ea"/>
            </a:endParaRPr>
          </a:p>
        </p:txBody>
      </p:sp>
      <p:cxnSp>
        <p:nvCxnSpPr>
          <p:cNvPr id="65" name="直接连接符 64"/>
          <p:cNvCxnSpPr/>
          <p:nvPr>
            <p:custDataLst>
              <p:tags r:id="rId37"/>
            </p:custDataLst>
          </p:nvPr>
        </p:nvCxnSpPr>
        <p:spPr>
          <a:xfrm>
            <a:off x="8211185" y="5888355"/>
            <a:ext cx="2976880" cy="0"/>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图片 7" descr="333438303937363b333438313037303bb6a8cebbb2fac6b7"/>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6967220" y="4920615"/>
            <a:ext cx="396240" cy="396240"/>
          </a:xfrm>
          <a:prstGeom prst="rect">
            <a:avLst/>
          </a:prstGeom>
        </p:spPr>
      </p:pic>
      <p:pic>
        <p:nvPicPr>
          <p:cNvPr id="56" name="图片 12" descr="333438303937363b333438313039323bcfeec4bfbcc6bbae"/>
          <p:cNvPicPr>
            <a:picLocks noChangeAspect="1"/>
          </p:cNvPicPr>
          <p:nvPr>
            <p:custDataLst>
              <p:tags r:id="rId41"/>
            </p:custDataLst>
          </p:nvPr>
        </p:nvPicPr>
        <p:blipFill>
          <a:blip r:embed="rId42">
            <a:extLst>
              <a:ext uri="{96DAC541-7B7A-43D3-8B79-37D633B846F1}">
                <asvg:svgBlip xmlns:asvg="http://schemas.microsoft.com/office/drawing/2016/SVG/main" r:embed="rId43"/>
              </a:ext>
            </a:extLst>
          </a:blip>
          <a:stretch>
            <a:fillRect/>
          </a:stretch>
        </p:blipFill>
        <p:spPr>
          <a:xfrm>
            <a:off x="1219835" y="3183255"/>
            <a:ext cx="396240" cy="396240"/>
          </a:xfrm>
          <a:prstGeom prst="rect">
            <a:avLst/>
          </a:prstGeom>
        </p:spPr>
      </p:pic>
      <p:pic>
        <p:nvPicPr>
          <p:cNvPr id="57" name="图片 15" descr="333438303937363b333438313038383bcfeec4bfd0a7c2ca"/>
          <p:cNvPicPr>
            <a:picLocks noChangeAspect="1"/>
          </p:cNvPicPr>
          <p:nvPr>
            <p:custDataLst>
              <p:tags r:id="rId44"/>
            </p:custDataLst>
          </p:nvPr>
        </p:nvPicPr>
        <p:blipFill>
          <a:blip r:embed="rId45">
            <a:extLst>
              <a:ext uri="{96DAC541-7B7A-43D3-8B79-37D633B846F1}">
                <asvg:svgBlip xmlns:asvg="http://schemas.microsoft.com/office/drawing/2016/SVG/main" r:embed="rId46"/>
              </a:ext>
            </a:extLst>
          </a:blip>
          <a:stretch>
            <a:fillRect/>
          </a:stretch>
        </p:blipFill>
        <p:spPr>
          <a:xfrm>
            <a:off x="1219835" y="4785360"/>
            <a:ext cx="396240" cy="396240"/>
          </a:xfrm>
          <a:prstGeom prst="rect">
            <a:avLst/>
          </a:prstGeom>
        </p:spPr>
      </p:pic>
      <p:sp>
        <p:nvSpPr>
          <p:cNvPr id="2" name="文本框 1"/>
          <p:cNvSpPr txBox="1"/>
          <p:nvPr/>
        </p:nvSpPr>
        <p:spPr>
          <a:xfrm>
            <a:off x="749935" y="6076950"/>
            <a:ext cx="10692130" cy="570865"/>
          </a:xfrm>
          <a:prstGeom prst="rect">
            <a:avLst/>
          </a:prstGeom>
          <a:noFill/>
        </p:spPr>
        <p:txBody>
          <a:bodyPr wrap="square" rtlCol="0">
            <a:normAutofit/>
          </a:bodyPr>
          <a:p>
            <a:pPr lvl="0" algn="l">
              <a:lnSpc>
                <a:spcPct val="130000"/>
              </a:lnSpc>
              <a:spcAft>
                <a:spcPts val="1000"/>
              </a:spcAft>
              <a:buClrTx/>
              <a:buSzTx/>
              <a:buFontTx/>
            </a:pPr>
            <a:r>
              <a:rPr lang="zh-CN" altLang="en-US" sz="1200" spc="150">
                <a:solidFill>
                  <a:schemeClr val="tx1">
                    <a:lumMod val="75000"/>
                    <a:lumOff val="25000"/>
                  </a:schemeClr>
                </a:solidFill>
                <a:uFillTx/>
                <a:latin typeface="微软雅黑" charset="0"/>
                <a:ea typeface="微软雅黑" charset="0"/>
                <a:sym typeface="+mn-ea"/>
              </a:rPr>
              <a:t>基于以上因素，需要综合考虑，制定出合理的升级时间表，确保升级工作的顺利进行。</a:t>
            </a:r>
            <a:endParaRPr lang="zh-CN" altLang="en-US" sz="1200" spc="150">
              <a:solidFill>
                <a:schemeClr val="tx1">
                  <a:lumMod val="75000"/>
                  <a:lumOff val="25000"/>
                </a:schemeClr>
              </a:solidFill>
              <a:uFillTx/>
              <a:latin typeface="微软雅黑" charset="0"/>
              <a:ea typeface="微软雅黑" charset="0"/>
              <a:sym typeface="+mn-ea"/>
            </a:endParaRPr>
          </a:p>
        </p:txBody>
      </p:sp>
      <p:sp>
        <p:nvSpPr>
          <p:cNvPr id="23" name="椭圆 22"/>
          <p:cNvSpPr/>
          <p:nvPr>
            <p:custDataLst>
              <p:tags r:id="rId47"/>
            </p:custDataLst>
          </p:nvPr>
        </p:nvSpPr>
        <p:spPr>
          <a:xfrm>
            <a:off x="6767195" y="1391285"/>
            <a:ext cx="708660" cy="708660"/>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5" name="椭圆 14"/>
          <p:cNvSpPr/>
          <p:nvPr>
            <p:custDataLst>
              <p:tags r:id="rId48"/>
            </p:custDataLst>
          </p:nvPr>
        </p:nvSpPr>
        <p:spPr>
          <a:xfrm>
            <a:off x="6636385" y="1260475"/>
            <a:ext cx="970915" cy="970915"/>
          </a:xfrm>
          <a:prstGeom prst="ellipse">
            <a:avLst/>
          </a:prstGeom>
          <a:noFill/>
          <a:ln>
            <a:solidFill>
              <a:srgbClr val="F18870"/>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3" name="椭圆 42"/>
          <p:cNvSpPr/>
          <p:nvPr>
            <p:custDataLst>
              <p:tags r:id="rId49"/>
            </p:custDataLst>
          </p:nvPr>
        </p:nvSpPr>
        <p:spPr>
          <a:xfrm>
            <a:off x="6783070" y="2066290"/>
            <a:ext cx="151765" cy="15176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78" name="图片 77" descr="333438303937363b333438313037303bb6a8cebbb2fac6b7"/>
          <p:cNvPicPr>
            <a:picLocks noChangeAspect="1"/>
          </p:cNvPicPr>
          <p:nvPr>
            <p:custDataLst>
              <p:tags r:id="rId50"/>
            </p:custDataLst>
          </p:nvPr>
        </p:nvPicPr>
        <p:blipFill>
          <a:blip r:embed="rId39">
            <a:extLst>
              <a:ext uri="{96DAC541-7B7A-43D3-8B79-37D633B846F1}">
                <asvg:svgBlip xmlns:asvg="http://schemas.microsoft.com/office/drawing/2016/SVG/main" r:embed="rId40"/>
              </a:ext>
            </a:extLst>
          </a:blip>
          <a:stretch>
            <a:fillRect/>
          </a:stretch>
        </p:blipFill>
        <p:spPr>
          <a:xfrm>
            <a:off x="6923405" y="1547495"/>
            <a:ext cx="396240" cy="396240"/>
          </a:xfrm>
          <a:prstGeom prst="rect">
            <a:avLst/>
          </a:prstGeom>
        </p:spPr>
      </p:pic>
      <p:sp>
        <p:nvSpPr>
          <p:cNvPr id="11" name="文本框 10"/>
          <p:cNvSpPr txBox="1"/>
          <p:nvPr>
            <p:custDataLst>
              <p:tags r:id="rId51"/>
            </p:custDataLst>
          </p:nvPr>
        </p:nvSpPr>
        <p:spPr>
          <a:xfrm>
            <a:off x="8191500" y="1071880"/>
            <a:ext cx="2976880" cy="353060"/>
          </a:xfrm>
          <a:prstGeom prst="rect">
            <a:avLst/>
          </a:prstGeom>
          <a:noFill/>
        </p:spPr>
        <p:txBody>
          <a:bodyPr wrap="square" bIns="0" rtlCol="0">
            <a:noAutofit/>
          </a:bodyPr>
          <a:p>
            <a:r>
              <a:rPr lang="zh-CN" altLang="en-US" sz="1700" spc="300">
                <a:solidFill>
                  <a:schemeClr val="accent1"/>
                </a:solidFill>
                <a:uFillTx/>
                <a:latin typeface="微软雅黑" charset="0"/>
                <a:ea typeface="微软雅黑" charset="0"/>
              </a:rPr>
              <a:t>设备调试和测试</a:t>
            </a:r>
            <a:endParaRPr lang="zh-CN" altLang="en-US" sz="1700" spc="300">
              <a:solidFill>
                <a:schemeClr val="accent1"/>
              </a:solidFill>
              <a:uFillTx/>
              <a:latin typeface="微软雅黑" charset="0"/>
              <a:ea typeface="微软雅黑" charset="0"/>
            </a:endParaRPr>
          </a:p>
        </p:txBody>
      </p:sp>
      <p:sp>
        <p:nvSpPr>
          <p:cNvPr id="14" name="文本框 13"/>
          <p:cNvSpPr txBox="1"/>
          <p:nvPr>
            <p:custDataLst>
              <p:tags r:id="rId52"/>
            </p:custDataLst>
          </p:nvPr>
        </p:nvSpPr>
        <p:spPr>
          <a:xfrm>
            <a:off x="8191500" y="1430655"/>
            <a:ext cx="3025140" cy="1010285"/>
          </a:xfrm>
          <a:prstGeom prst="rect">
            <a:avLst/>
          </a:prstGeom>
          <a:noFill/>
        </p:spPr>
        <p:txBody>
          <a:bodyPr wrap="square" rtlCol="0">
            <a:noAutofit/>
          </a:bodyPr>
          <a:p>
            <a:pPr fontAlgn="auto">
              <a:lnSpc>
                <a:spcPct val="130000"/>
              </a:lnSpc>
              <a:spcAft>
                <a:spcPts val="1000"/>
              </a:spcAft>
            </a:pPr>
            <a:r>
              <a:rPr lang="zh-CN" altLang="en-US" sz="1200" spc="150">
                <a:solidFill>
                  <a:schemeClr val="tx1">
                    <a:lumMod val="75000"/>
                    <a:lumOff val="25000"/>
                  </a:schemeClr>
                </a:solidFill>
                <a:uFillTx/>
                <a:latin typeface="微软雅黑" charset="0"/>
                <a:ea typeface="微软雅黑" charset="0"/>
                <a:sym typeface="+mn-ea"/>
              </a:rPr>
              <a:t>升级后的设备需要进行调试和测试，确保其能够正常运行，并与其他设备和系统实现协同工作。</a:t>
            </a:r>
            <a:endParaRPr lang="zh-CN" altLang="en-US" sz="1200" spc="150">
              <a:solidFill>
                <a:schemeClr val="tx1">
                  <a:lumMod val="75000"/>
                  <a:lumOff val="25000"/>
                </a:schemeClr>
              </a:solidFill>
              <a:uFillTx/>
              <a:latin typeface="微软雅黑" charset="0"/>
              <a:ea typeface="微软雅黑" charset="0"/>
              <a:sym typeface="+mn-ea"/>
            </a:endParaRPr>
          </a:p>
        </p:txBody>
      </p:sp>
      <p:cxnSp>
        <p:nvCxnSpPr>
          <p:cNvPr id="16" name="直接连接符 63"/>
          <p:cNvCxnSpPr/>
          <p:nvPr>
            <p:custDataLst>
              <p:tags r:id="rId53"/>
            </p:custDataLst>
          </p:nvPr>
        </p:nvCxnSpPr>
        <p:spPr>
          <a:xfrm>
            <a:off x="8239760" y="2489835"/>
            <a:ext cx="297688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54"/>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custDataLst>
              <p:tags r:id="rId1"/>
            </p:custDataLst>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12192000" cy="6858000"/>
          </a:xfrm>
          <a:prstGeom prst="rect">
            <a:avLst/>
          </a:prstGeom>
        </p:spPr>
      </p:pic>
      <p:sp>
        <p:nvSpPr>
          <p:cNvPr id="26" name="矩形 25"/>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 name="Freeform 5"/>
          <p:cNvSpPr/>
          <p:nvPr/>
        </p:nvSpPr>
        <p:spPr bwMode="auto">
          <a:xfrm rot="5400000">
            <a:off x="77946" y="2816334"/>
            <a:ext cx="6858004" cy="1225331"/>
          </a:xfrm>
          <a:custGeom>
            <a:avLst/>
            <a:gdLst>
              <a:gd name="T0" fmla="*/ 3368 w 3368"/>
              <a:gd name="T1" fmla="*/ 203 h 565"/>
              <a:gd name="T2" fmla="*/ 1639 w 3368"/>
              <a:gd name="T3" fmla="*/ 276 h 565"/>
              <a:gd name="T4" fmla="*/ 0 w 3368"/>
              <a:gd name="T5" fmla="*/ 72 h 565"/>
              <a:gd name="T6" fmla="*/ 0 w 3368"/>
              <a:gd name="T7" fmla="*/ 354 h 565"/>
              <a:gd name="T8" fmla="*/ 1811 w 3368"/>
              <a:gd name="T9" fmla="*/ 327 h 565"/>
              <a:gd name="T10" fmla="*/ 3368 w 3368"/>
              <a:gd name="T11" fmla="*/ 203 h 565"/>
            </a:gdLst>
            <a:ahLst/>
            <a:cxnLst>
              <a:cxn ang="0">
                <a:pos x="T0" y="T1"/>
              </a:cxn>
              <a:cxn ang="0">
                <a:pos x="T2" y="T3"/>
              </a:cxn>
              <a:cxn ang="0">
                <a:pos x="T4" y="T5"/>
              </a:cxn>
              <a:cxn ang="0">
                <a:pos x="T6" y="T7"/>
              </a:cxn>
              <a:cxn ang="0">
                <a:pos x="T8" y="T9"/>
              </a:cxn>
              <a:cxn ang="0">
                <a:pos x="T10" y="T11"/>
              </a:cxn>
            </a:cxnLst>
            <a:rect l="0" t="0" r="r" b="b"/>
            <a:pathLst>
              <a:path w="3368" h="565">
                <a:moveTo>
                  <a:pt x="3368" y="203"/>
                </a:moveTo>
                <a:cubicBezTo>
                  <a:pt x="2955" y="0"/>
                  <a:pt x="1943" y="197"/>
                  <a:pt x="1639" y="276"/>
                </a:cubicBezTo>
                <a:cubicBezTo>
                  <a:pt x="1296" y="366"/>
                  <a:pt x="386" y="242"/>
                  <a:pt x="0" y="72"/>
                </a:cubicBezTo>
                <a:cubicBezTo>
                  <a:pt x="0" y="354"/>
                  <a:pt x="0" y="354"/>
                  <a:pt x="0" y="354"/>
                </a:cubicBezTo>
                <a:cubicBezTo>
                  <a:pt x="232" y="400"/>
                  <a:pt x="1168" y="565"/>
                  <a:pt x="1811" y="327"/>
                </a:cubicBezTo>
                <a:cubicBezTo>
                  <a:pt x="2313" y="141"/>
                  <a:pt x="2989" y="93"/>
                  <a:pt x="3368" y="20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3" name="Freeform 6"/>
          <p:cNvSpPr/>
          <p:nvPr/>
        </p:nvSpPr>
        <p:spPr bwMode="auto">
          <a:xfrm rot="5400000">
            <a:off x="-256407" y="2690002"/>
            <a:ext cx="6858004" cy="1477995"/>
          </a:xfrm>
          <a:custGeom>
            <a:avLst/>
            <a:gdLst>
              <a:gd name="T0" fmla="*/ 3368 w 3368"/>
              <a:gd name="T1" fmla="*/ 130 h 681"/>
              <a:gd name="T2" fmla="*/ 1829 w 3368"/>
              <a:gd name="T3" fmla="*/ 254 h 681"/>
              <a:gd name="T4" fmla="*/ 0 w 3368"/>
              <a:gd name="T5" fmla="*/ 278 h 681"/>
              <a:gd name="T6" fmla="*/ 0 w 3368"/>
              <a:gd name="T7" fmla="*/ 681 h 681"/>
              <a:gd name="T8" fmla="*/ 3368 w 3368"/>
              <a:gd name="T9" fmla="*/ 681 h 681"/>
              <a:gd name="T10" fmla="*/ 3368 w 3368"/>
              <a:gd name="T11" fmla="*/ 130 h 681"/>
            </a:gdLst>
            <a:ahLst/>
            <a:cxnLst>
              <a:cxn ang="0">
                <a:pos x="T0" y="T1"/>
              </a:cxn>
              <a:cxn ang="0">
                <a:pos x="T2" y="T3"/>
              </a:cxn>
              <a:cxn ang="0">
                <a:pos x="T4" y="T5"/>
              </a:cxn>
              <a:cxn ang="0">
                <a:pos x="T6" y="T7"/>
              </a:cxn>
              <a:cxn ang="0">
                <a:pos x="T8" y="T9"/>
              </a:cxn>
              <a:cxn ang="0">
                <a:pos x="T10" y="T11"/>
              </a:cxn>
            </a:cxnLst>
            <a:rect l="0" t="0" r="r" b="b"/>
            <a:pathLst>
              <a:path w="3368" h="681">
                <a:moveTo>
                  <a:pt x="3368" y="130"/>
                </a:moveTo>
                <a:cubicBezTo>
                  <a:pt x="2828" y="0"/>
                  <a:pt x="2199" y="108"/>
                  <a:pt x="1829" y="254"/>
                </a:cubicBezTo>
                <a:cubicBezTo>
                  <a:pt x="1173" y="514"/>
                  <a:pt x="195" y="321"/>
                  <a:pt x="0" y="278"/>
                </a:cubicBezTo>
                <a:cubicBezTo>
                  <a:pt x="0" y="681"/>
                  <a:pt x="0" y="681"/>
                  <a:pt x="0" y="681"/>
                </a:cubicBezTo>
                <a:cubicBezTo>
                  <a:pt x="3368" y="681"/>
                  <a:pt x="3368" y="681"/>
                  <a:pt x="3368" y="681"/>
                </a:cubicBezTo>
                <a:lnTo>
                  <a:pt x="3368" y="130"/>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6" name="矩形 5"/>
          <p:cNvSpPr/>
          <p:nvPr/>
        </p:nvSpPr>
        <p:spPr>
          <a:xfrm>
            <a:off x="0" y="-3"/>
            <a:ext cx="2433597" cy="68580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endParaRPr>
          </a:p>
        </p:txBody>
      </p:sp>
      <p:sp>
        <p:nvSpPr>
          <p:cNvPr id="7" name="圆角矩形 6"/>
          <p:cNvSpPr/>
          <p:nvPr/>
        </p:nvSpPr>
        <p:spPr>
          <a:xfrm>
            <a:off x="5364880" y="56584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8" name="文本框 32"/>
          <p:cNvSpPr txBox="1"/>
          <p:nvPr/>
        </p:nvSpPr>
        <p:spPr>
          <a:xfrm>
            <a:off x="927034" y="3490753"/>
            <a:ext cx="1399178"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600" dirty="0" smtClean="0">
                <a:solidFill>
                  <a:schemeClr val="bg1"/>
                </a:solidFill>
                <a:latin typeface="微软雅黑" charset="0"/>
                <a:ea typeface="微软雅黑" charset="0"/>
                <a:cs typeface="+mn-ea"/>
                <a:sym typeface="+mn-lt"/>
              </a:rPr>
              <a:t>CONTENTS</a:t>
            </a:r>
            <a:endParaRPr lang="en-US" altLang="zh-CN" sz="1600" dirty="0" smtClean="0">
              <a:solidFill>
                <a:schemeClr val="bg1"/>
              </a:solidFill>
              <a:latin typeface="微软雅黑" charset="0"/>
              <a:ea typeface="微软雅黑" charset="0"/>
              <a:cs typeface="+mn-ea"/>
              <a:sym typeface="+mn-lt"/>
            </a:endParaRPr>
          </a:p>
        </p:txBody>
      </p:sp>
      <p:sp>
        <p:nvSpPr>
          <p:cNvPr id="9" name="PA_文本框 2"/>
          <p:cNvSpPr txBox="1"/>
          <p:nvPr/>
        </p:nvSpPr>
        <p:spPr>
          <a:xfrm>
            <a:off x="689428" y="2668728"/>
            <a:ext cx="1842399" cy="92333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b="0" dirty="0">
                <a:solidFill>
                  <a:schemeClr val="bg1"/>
                </a:solidFill>
                <a:latin typeface="微软雅黑" charset="0"/>
                <a:ea typeface="微软雅黑" charset="0"/>
                <a:cs typeface="+mn-ea"/>
                <a:sym typeface="+mn-lt"/>
              </a:rPr>
              <a:t>目录</a:t>
            </a:r>
            <a:endParaRPr lang="zh-CN" altLang="en-US" sz="5400" b="0" dirty="0">
              <a:solidFill>
                <a:schemeClr val="bg1"/>
              </a:solidFill>
              <a:latin typeface="微软雅黑" charset="0"/>
              <a:ea typeface="微软雅黑" charset="0"/>
              <a:cs typeface="+mn-ea"/>
              <a:sym typeface="+mn-lt"/>
            </a:endParaRPr>
          </a:p>
        </p:txBody>
      </p:sp>
      <p:sp>
        <p:nvSpPr>
          <p:cNvPr id="10" name="椭圆 9"/>
          <p:cNvSpPr/>
          <p:nvPr/>
        </p:nvSpPr>
        <p:spPr>
          <a:xfrm>
            <a:off x="5485701" y="65246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charset="0"/>
              <a:ea typeface="微软雅黑" charset="0"/>
              <a:cs typeface="+mn-ea"/>
              <a:sym typeface="+mn-lt"/>
            </a:endParaRPr>
          </a:p>
        </p:txBody>
      </p:sp>
      <p:sp>
        <p:nvSpPr>
          <p:cNvPr id="11" name="文本框 10"/>
          <p:cNvSpPr txBox="1"/>
          <p:nvPr/>
        </p:nvSpPr>
        <p:spPr>
          <a:xfrm>
            <a:off x="6464558" y="584655"/>
            <a:ext cx="2363700"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smtClean="0">
                <a:ln>
                  <a:noFill/>
                </a:ln>
                <a:solidFill>
                  <a:srgbClr val="2E75B6"/>
                </a:solidFill>
                <a:effectLst/>
                <a:uLnTx/>
                <a:uFillTx/>
                <a:latin typeface="微软雅黑" charset="0"/>
                <a:ea typeface="微软雅黑" charset="0"/>
                <a:cs typeface="+mn-ea"/>
                <a:sym typeface="+mn-lt"/>
              </a:rPr>
              <a:t>整体概述</a:t>
            </a:r>
            <a:endParaRPr kumimoji="0" lang="zh-CN" altLang="en-US" sz="2800" i="0" u="none" strike="noStrike" kern="1200" cap="none" spc="0" normalizeH="0" baseline="0" noProof="0" dirty="0" smtClean="0">
              <a:ln>
                <a:noFill/>
              </a:ln>
              <a:solidFill>
                <a:srgbClr val="2E75B6"/>
              </a:solidFill>
              <a:effectLst/>
              <a:uLnTx/>
              <a:uFillTx/>
              <a:latin typeface="微软雅黑" charset="0"/>
              <a:ea typeface="微软雅黑" charset="0"/>
              <a:cs typeface="+mn-ea"/>
              <a:sym typeface="+mn-lt"/>
            </a:endParaRPr>
          </a:p>
        </p:txBody>
      </p:sp>
      <p:sp>
        <p:nvSpPr>
          <p:cNvPr id="12" name="文本框 11"/>
          <p:cNvSpPr txBox="1"/>
          <p:nvPr/>
        </p:nvSpPr>
        <p:spPr>
          <a:xfrm>
            <a:off x="5542738" y="680831"/>
            <a:ext cx="5258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1</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13" name="圆角矩形 12"/>
          <p:cNvSpPr/>
          <p:nvPr/>
        </p:nvSpPr>
        <p:spPr>
          <a:xfrm>
            <a:off x="5364880" y="181044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14" name="椭圆 13"/>
          <p:cNvSpPr/>
          <p:nvPr/>
        </p:nvSpPr>
        <p:spPr>
          <a:xfrm>
            <a:off x="5485701" y="189706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charset="0"/>
              <a:ea typeface="微软雅黑" charset="0"/>
              <a:cs typeface="+mn-ea"/>
              <a:sym typeface="+mn-lt"/>
            </a:endParaRPr>
          </a:p>
        </p:txBody>
      </p:sp>
      <p:sp>
        <p:nvSpPr>
          <p:cNvPr id="15" name="文本框 14"/>
          <p:cNvSpPr txBox="1"/>
          <p:nvPr/>
        </p:nvSpPr>
        <p:spPr>
          <a:xfrm>
            <a:off x="6464558" y="1815920"/>
            <a:ext cx="2363700"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建设方案</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16" name="文本框 15"/>
          <p:cNvSpPr txBox="1"/>
          <p:nvPr/>
        </p:nvSpPr>
        <p:spPr>
          <a:xfrm>
            <a:off x="5542738" y="1925431"/>
            <a:ext cx="5258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2</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17" name="圆角矩形 16"/>
          <p:cNvSpPr/>
          <p:nvPr/>
        </p:nvSpPr>
        <p:spPr>
          <a:xfrm>
            <a:off x="5364880" y="3042885"/>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18" name="椭圆 17"/>
          <p:cNvSpPr/>
          <p:nvPr/>
        </p:nvSpPr>
        <p:spPr>
          <a:xfrm>
            <a:off x="5485701" y="3129512"/>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charset="0"/>
              <a:ea typeface="微软雅黑" charset="0"/>
              <a:cs typeface="+mn-ea"/>
              <a:sym typeface="+mn-lt"/>
            </a:endParaRPr>
          </a:p>
        </p:txBody>
      </p:sp>
      <p:sp>
        <p:nvSpPr>
          <p:cNvPr id="19" name="文本框 18"/>
          <p:cNvSpPr txBox="1"/>
          <p:nvPr/>
        </p:nvSpPr>
        <p:spPr>
          <a:xfrm>
            <a:off x="6464558" y="3008359"/>
            <a:ext cx="2363700"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系统方案</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20" name="文本框 19"/>
          <p:cNvSpPr txBox="1"/>
          <p:nvPr/>
        </p:nvSpPr>
        <p:spPr>
          <a:xfrm>
            <a:off x="5542738" y="3157875"/>
            <a:ext cx="5258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3</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21" name="圆角矩形 20"/>
          <p:cNvSpPr/>
          <p:nvPr/>
        </p:nvSpPr>
        <p:spPr>
          <a:xfrm>
            <a:off x="5364880" y="4287485"/>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charset="0"/>
                <a:ea typeface="微软雅黑" charset="0"/>
                <a:cs typeface="+mn-ea"/>
                <a:sym typeface="+mn-lt"/>
              </a:rPr>
              <a:t>ao</a:t>
            </a:r>
            <a:endParaRPr lang="en-US" altLang="zh-CN">
              <a:latin typeface="微软雅黑" charset="0"/>
              <a:ea typeface="微软雅黑" charset="0"/>
              <a:cs typeface="+mn-ea"/>
              <a:sym typeface="+mn-lt"/>
            </a:endParaRPr>
          </a:p>
        </p:txBody>
      </p:sp>
      <p:sp>
        <p:nvSpPr>
          <p:cNvPr id="22" name="椭圆 21"/>
          <p:cNvSpPr/>
          <p:nvPr/>
        </p:nvSpPr>
        <p:spPr>
          <a:xfrm>
            <a:off x="5485701" y="4374112"/>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charset="0"/>
              <a:ea typeface="微软雅黑" charset="0"/>
              <a:cs typeface="+mn-ea"/>
              <a:sym typeface="+mn-lt"/>
            </a:endParaRPr>
          </a:p>
        </p:txBody>
      </p:sp>
      <p:sp>
        <p:nvSpPr>
          <p:cNvPr id="23" name="文本框 22"/>
          <p:cNvSpPr txBox="1"/>
          <p:nvPr/>
        </p:nvSpPr>
        <p:spPr>
          <a:xfrm>
            <a:off x="6464558" y="4292964"/>
            <a:ext cx="2363700"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实施计划</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24" name="文本框 23"/>
          <p:cNvSpPr txBox="1"/>
          <p:nvPr/>
        </p:nvSpPr>
        <p:spPr>
          <a:xfrm>
            <a:off x="5542738" y="4402475"/>
            <a:ext cx="525826"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rPr>
              <a:t>4</a:t>
            </a:r>
            <a:endPar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endParaRPr>
          </a:p>
        </p:txBody>
      </p:sp>
      <p:sp>
        <p:nvSpPr>
          <p:cNvPr id="4" name="圆角矩形 3"/>
          <p:cNvSpPr/>
          <p:nvPr/>
        </p:nvSpPr>
        <p:spPr>
          <a:xfrm>
            <a:off x="5377580" y="5519385"/>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5" name="椭圆 4"/>
          <p:cNvSpPr/>
          <p:nvPr/>
        </p:nvSpPr>
        <p:spPr>
          <a:xfrm>
            <a:off x="5498401" y="5606012"/>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27" name="文本框 26"/>
          <p:cNvSpPr txBox="1"/>
          <p:nvPr/>
        </p:nvSpPr>
        <p:spPr>
          <a:xfrm>
            <a:off x="6477258" y="5418184"/>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案例</a:t>
            </a: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参考</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28" name="文本框 27"/>
          <p:cNvSpPr txBox="1"/>
          <p:nvPr/>
        </p:nvSpPr>
        <p:spPr>
          <a:xfrm>
            <a:off x="5555438" y="5634375"/>
            <a:ext cx="525826"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rPr>
              <a:t>5</a:t>
            </a:r>
            <a:endPar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endParaRPr>
          </a:p>
        </p:txBody>
      </p:sp>
      <p:sp>
        <p:nvSpPr>
          <p:cNvPr id="29" name="文本框 28"/>
          <p:cNvSpPr txBox="1"/>
          <p:nvPr/>
        </p:nvSpPr>
        <p:spPr>
          <a:xfrm>
            <a:off x="6260465" y="1040765"/>
            <a:ext cx="2862580" cy="275590"/>
          </a:xfrm>
          <a:prstGeom prst="rect">
            <a:avLst/>
          </a:prstGeom>
          <a:noFill/>
        </p:spPr>
        <p:txBody>
          <a:bodyPr wrap="square" rtlCol="0">
            <a:spAutoFit/>
          </a:bodyPr>
          <a:p>
            <a:r>
              <a:rPr lang="zh-CN" altLang="en-US" sz="1200">
                <a:latin typeface="微软雅黑" charset="0"/>
                <a:ea typeface="微软雅黑" charset="0"/>
              </a:rPr>
              <a:t>背景、概念、特点、对比、市场</a:t>
            </a:r>
            <a:endParaRPr lang="zh-CN" altLang="en-US" sz="1200">
              <a:latin typeface="微软雅黑" charset="0"/>
              <a:ea typeface="微软雅黑" charset="0"/>
            </a:endParaRPr>
          </a:p>
        </p:txBody>
      </p:sp>
      <p:sp>
        <p:nvSpPr>
          <p:cNvPr id="30" name="文本框 29"/>
          <p:cNvSpPr txBox="1"/>
          <p:nvPr/>
        </p:nvSpPr>
        <p:spPr>
          <a:xfrm>
            <a:off x="6174740" y="2298700"/>
            <a:ext cx="3819525" cy="275590"/>
          </a:xfrm>
          <a:prstGeom prst="rect">
            <a:avLst/>
          </a:prstGeom>
          <a:noFill/>
        </p:spPr>
        <p:txBody>
          <a:bodyPr wrap="square" rtlCol="0">
            <a:spAutoFit/>
          </a:bodyPr>
          <a:p>
            <a:r>
              <a:rPr lang="zh-CN" altLang="en-US" sz="1200">
                <a:latin typeface="微软雅黑" charset="0"/>
                <a:ea typeface="微软雅黑" charset="0"/>
              </a:rPr>
              <a:t>整体概述、如何开始、实践指南、步骤详解</a:t>
            </a:r>
            <a:endParaRPr lang="zh-CN" altLang="en-US" sz="1200">
              <a:latin typeface="微软雅黑" charset="0"/>
              <a:ea typeface="微软雅黑" charset="0"/>
            </a:endParaRPr>
          </a:p>
        </p:txBody>
      </p:sp>
      <p:sp>
        <p:nvSpPr>
          <p:cNvPr id="31" name="文本框 30"/>
          <p:cNvSpPr txBox="1"/>
          <p:nvPr/>
        </p:nvSpPr>
        <p:spPr>
          <a:xfrm>
            <a:off x="6207125" y="3422650"/>
            <a:ext cx="3819525" cy="460375"/>
          </a:xfrm>
          <a:prstGeom prst="rect">
            <a:avLst/>
          </a:prstGeom>
          <a:noFill/>
        </p:spPr>
        <p:txBody>
          <a:bodyPr wrap="square" rtlCol="0">
            <a:spAutoFit/>
          </a:bodyPr>
          <a:p>
            <a:r>
              <a:rPr lang="zh-CN" altLang="en-US" sz="1200">
                <a:latin typeface="微软雅黑" charset="0"/>
                <a:ea typeface="微软雅黑" charset="0"/>
              </a:rPr>
              <a:t>软件系统、如何选择、硬件系统、如何选择</a:t>
            </a:r>
            <a:endParaRPr lang="zh-CN" altLang="en-US" sz="1200">
              <a:latin typeface="微软雅黑" charset="0"/>
              <a:ea typeface="微软雅黑" charset="0"/>
            </a:endParaRPr>
          </a:p>
          <a:p>
            <a:r>
              <a:rPr lang="zh-CN" altLang="en-US" sz="1200">
                <a:latin typeface="微软雅黑" charset="0"/>
                <a:ea typeface="微软雅黑" charset="0"/>
              </a:rPr>
              <a:t>系统方案、如何打造</a:t>
            </a:r>
            <a:endParaRPr lang="zh-CN" altLang="en-US" sz="1200">
              <a:latin typeface="微软雅黑" charset="0"/>
              <a:ea typeface="微软雅黑" charset="0"/>
            </a:endParaRPr>
          </a:p>
        </p:txBody>
      </p:sp>
      <p:sp>
        <p:nvSpPr>
          <p:cNvPr id="32" name="文本框 31"/>
          <p:cNvSpPr txBox="1"/>
          <p:nvPr/>
        </p:nvSpPr>
        <p:spPr>
          <a:xfrm>
            <a:off x="6322060" y="4766310"/>
            <a:ext cx="3819525" cy="275590"/>
          </a:xfrm>
          <a:prstGeom prst="rect">
            <a:avLst/>
          </a:prstGeom>
          <a:noFill/>
        </p:spPr>
        <p:txBody>
          <a:bodyPr wrap="square" rtlCol="0">
            <a:spAutoFit/>
          </a:bodyPr>
          <a:p>
            <a:r>
              <a:rPr lang="zh-CN" altLang="en-US" sz="1200">
                <a:latin typeface="微软雅黑" charset="0"/>
                <a:ea typeface="微软雅黑" charset="0"/>
              </a:rPr>
              <a:t>团队建设、实施计划</a:t>
            </a:r>
            <a:endParaRPr lang="zh-CN" altLang="en-US" sz="1200">
              <a:latin typeface="微软雅黑" charset="0"/>
              <a:ea typeface="微软雅黑" charset="0"/>
            </a:endParaRPr>
          </a:p>
        </p:txBody>
      </p:sp>
      <p:sp>
        <p:nvSpPr>
          <p:cNvPr id="33" name="文本框 32"/>
          <p:cNvSpPr txBox="1"/>
          <p:nvPr/>
        </p:nvSpPr>
        <p:spPr>
          <a:xfrm>
            <a:off x="6289040" y="5773420"/>
            <a:ext cx="4754245" cy="645160"/>
          </a:xfrm>
          <a:prstGeom prst="rect">
            <a:avLst/>
          </a:prstGeom>
          <a:noFill/>
        </p:spPr>
        <p:txBody>
          <a:bodyPr wrap="square" rtlCol="0">
            <a:spAutoFit/>
          </a:bodyPr>
          <a:p>
            <a:r>
              <a:rPr lang="zh-CN" altLang="en-US" sz="1200">
                <a:latin typeface="微软雅黑" charset="0"/>
                <a:ea typeface="微软雅黑" charset="0"/>
              </a:rPr>
              <a:t>华为、海尔、沃尔沃智能工厂</a:t>
            </a:r>
            <a:endParaRPr lang="zh-CN" altLang="en-US" sz="1200">
              <a:latin typeface="微软雅黑" charset="0"/>
              <a:ea typeface="微软雅黑" charset="0"/>
            </a:endParaRPr>
          </a:p>
          <a:p>
            <a:r>
              <a:rPr lang="zh-CN" altLang="en-US" sz="1200">
                <a:latin typeface="微软雅黑" charset="0"/>
                <a:ea typeface="微软雅黑" charset="0"/>
              </a:rPr>
              <a:t>（概述、特点详解、软件系统、</a:t>
            </a:r>
            <a:endParaRPr lang="zh-CN" altLang="en-US" sz="1200">
              <a:latin typeface="微软雅黑" charset="0"/>
              <a:ea typeface="微软雅黑" charset="0"/>
            </a:endParaRPr>
          </a:p>
          <a:p>
            <a:r>
              <a:rPr lang="zh-CN" altLang="en-US" sz="1200">
                <a:latin typeface="微软雅黑" charset="0"/>
                <a:ea typeface="微软雅黑" charset="0"/>
              </a:rPr>
              <a:t>硬件系统、数据提升）</a:t>
            </a:r>
            <a:endParaRPr lang="zh-CN" altLang="en-US" sz="1200">
              <a:latin typeface="微软雅黑" charset="0"/>
              <a:ea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custDataLst>
              <p:tags r:id="rId1"/>
            </p:custDataLst>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charset="0"/>
              <a:ea typeface="微软雅黑" charset="0"/>
              <a:cs typeface="+mn-ea"/>
              <a:sym typeface="+mn-lt"/>
            </a:endParaRPr>
          </a:p>
        </p:txBody>
      </p:sp>
      <p:sp>
        <p:nvSpPr>
          <p:cNvPr id="13" name="文本框 12"/>
          <p:cNvSpPr txBox="1"/>
          <p:nvPr/>
        </p:nvSpPr>
        <p:spPr>
          <a:xfrm>
            <a:off x="591820" y="478155"/>
            <a:ext cx="3736975" cy="491490"/>
          </a:xfrm>
          <a:prstGeom prst="rect">
            <a:avLst/>
          </a:prstGeom>
          <a:noFill/>
        </p:spPr>
        <p:txBody>
          <a:bodyPr wrap="square" rtlCol="0">
            <a:spAutoFit/>
          </a:bodyPr>
          <a:lstStyle/>
          <a:p>
            <a:pPr lvl="0" algn="l">
              <a:buClrTx/>
              <a:buSzTx/>
              <a:buFontTx/>
            </a:pPr>
            <a:r>
              <a:rPr lang="zh-CN" altLang="en-US" sz="2600" dirty="0" smtClean="0">
                <a:solidFill>
                  <a:srgbClr val="2E75B6"/>
                </a:solidFill>
                <a:latin typeface="微软雅黑" charset="0"/>
                <a:ea typeface="微软雅黑" charset="0"/>
                <a:cs typeface="微软雅黑" charset="0"/>
                <a:sym typeface="+mn-lt"/>
              </a:rPr>
              <a:t>步骤详解-持续改进</a:t>
            </a:r>
            <a:endParaRPr lang="zh-CN" altLang="en-US" sz="2600" dirty="0" smtClean="0">
              <a:solidFill>
                <a:srgbClr val="2E75B6"/>
              </a:solidFill>
              <a:latin typeface="微软雅黑" charset="0"/>
              <a:ea typeface="微软雅黑" charset="0"/>
              <a:cs typeface="微软雅黑" charset="0"/>
              <a:sym typeface="+mn-lt"/>
            </a:endParaRPr>
          </a:p>
        </p:txBody>
      </p:sp>
      <p:sp>
        <p:nvSpPr>
          <p:cNvPr id="2" name="椭圆 1"/>
          <p:cNvSpPr/>
          <p:nvPr>
            <p:custDataLst>
              <p:tags r:id="rId2"/>
            </p:custDataLst>
          </p:nvPr>
        </p:nvSpPr>
        <p:spPr>
          <a:xfrm>
            <a:off x="1075055" y="1655445"/>
            <a:ext cx="708660" cy="708660"/>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0" name="椭圆 9"/>
          <p:cNvSpPr/>
          <p:nvPr>
            <p:custDataLst>
              <p:tags r:id="rId3"/>
            </p:custDataLst>
          </p:nvPr>
        </p:nvSpPr>
        <p:spPr>
          <a:xfrm>
            <a:off x="944245" y="1524635"/>
            <a:ext cx="970915" cy="970915"/>
          </a:xfrm>
          <a:prstGeom prst="ellipse">
            <a:avLst/>
          </a:prstGeom>
          <a:noFill/>
          <a:ln>
            <a:solidFill>
              <a:srgbClr val="6096E6"/>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3" name="椭圆 2"/>
          <p:cNvSpPr/>
          <p:nvPr>
            <p:custDataLst>
              <p:tags r:id="rId4"/>
            </p:custDataLst>
          </p:nvPr>
        </p:nvSpPr>
        <p:spPr>
          <a:xfrm>
            <a:off x="1075055" y="2924175"/>
            <a:ext cx="708660" cy="708660"/>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1" name="椭圆 10"/>
          <p:cNvSpPr/>
          <p:nvPr>
            <p:custDataLst>
              <p:tags r:id="rId5"/>
            </p:custDataLst>
          </p:nvPr>
        </p:nvSpPr>
        <p:spPr>
          <a:xfrm>
            <a:off x="944245" y="2793365"/>
            <a:ext cx="970915" cy="970915"/>
          </a:xfrm>
          <a:prstGeom prst="ellipse">
            <a:avLst/>
          </a:prstGeom>
          <a:noFill/>
          <a:ln>
            <a:solidFill>
              <a:srgbClr val="58B6E5"/>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 name="椭圆 6"/>
          <p:cNvSpPr/>
          <p:nvPr>
            <p:custDataLst>
              <p:tags r:id="rId6"/>
            </p:custDataLst>
          </p:nvPr>
        </p:nvSpPr>
        <p:spPr>
          <a:xfrm>
            <a:off x="1075055" y="4219575"/>
            <a:ext cx="708660" cy="708660"/>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 name="椭圆 7"/>
          <p:cNvSpPr/>
          <p:nvPr>
            <p:custDataLst>
              <p:tags r:id="rId7"/>
            </p:custDataLst>
          </p:nvPr>
        </p:nvSpPr>
        <p:spPr>
          <a:xfrm>
            <a:off x="944245" y="4088765"/>
            <a:ext cx="970915" cy="970915"/>
          </a:xfrm>
          <a:prstGeom prst="ellipse">
            <a:avLst/>
          </a:prstGeom>
          <a:noFill/>
          <a:ln>
            <a:solidFill>
              <a:srgbClr val="56CA95"/>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0" name="椭圆 19"/>
          <p:cNvSpPr/>
          <p:nvPr>
            <p:custDataLst>
              <p:tags r:id="rId8"/>
            </p:custDataLst>
          </p:nvPr>
        </p:nvSpPr>
        <p:spPr>
          <a:xfrm>
            <a:off x="6823075" y="2309495"/>
            <a:ext cx="708660" cy="708660"/>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1" name="椭圆 20"/>
          <p:cNvSpPr/>
          <p:nvPr>
            <p:custDataLst>
              <p:tags r:id="rId9"/>
            </p:custDataLst>
          </p:nvPr>
        </p:nvSpPr>
        <p:spPr>
          <a:xfrm>
            <a:off x="6691630" y="2178685"/>
            <a:ext cx="970915" cy="970915"/>
          </a:xfrm>
          <a:prstGeom prst="ellipse">
            <a:avLst/>
          </a:prstGeom>
          <a:noFill/>
          <a:ln>
            <a:solidFill>
              <a:srgbClr val="FFBA55"/>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23" name="椭圆 22"/>
          <p:cNvSpPr/>
          <p:nvPr>
            <p:custDataLst>
              <p:tags r:id="rId10"/>
            </p:custDataLst>
          </p:nvPr>
        </p:nvSpPr>
        <p:spPr>
          <a:xfrm>
            <a:off x="6822440" y="3578225"/>
            <a:ext cx="708660" cy="708660"/>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 name="椭圆 13"/>
          <p:cNvSpPr/>
          <p:nvPr>
            <p:custDataLst>
              <p:tags r:id="rId11"/>
            </p:custDataLst>
          </p:nvPr>
        </p:nvSpPr>
        <p:spPr>
          <a:xfrm>
            <a:off x="6691630" y="3447415"/>
            <a:ext cx="970915" cy="970915"/>
          </a:xfrm>
          <a:prstGeom prst="ellipse">
            <a:avLst/>
          </a:prstGeom>
          <a:noFill/>
          <a:ln>
            <a:solidFill>
              <a:srgbClr val="F18870"/>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5" name="椭圆 14"/>
          <p:cNvSpPr/>
          <p:nvPr>
            <p:custDataLst>
              <p:tags r:id="rId12"/>
            </p:custDataLst>
          </p:nvPr>
        </p:nvSpPr>
        <p:spPr>
          <a:xfrm>
            <a:off x="6822440" y="4872990"/>
            <a:ext cx="708660" cy="708660"/>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6" name="椭圆 15"/>
          <p:cNvSpPr/>
          <p:nvPr>
            <p:custDataLst>
              <p:tags r:id="rId13"/>
            </p:custDataLst>
          </p:nvPr>
        </p:nvSpPr>
        <p:spPr>
          <a:xfrm>
            <a:off x="6691630" y="4742815"/>
            <a:ext cx="970915" cy="970915"/>
          </a:xfrm>
          <a:prstGeom prst="ellipse">
            <a:avLst/>
          </a:prstGeom>
          <a:noFill/>
          <a:ln>
            <a:solidFill>
              <a:srgbClr val="EC5F74"/>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7" name="椭圆 16"/>
          <p:cNvSpPr/>
          <p:nvPr>
            <p:custDataLst>
              <p:tags r:id="rId14"/>
            </p:custDataLst>
          </p:nvPr>
        </p:nvSpPr>
        <p:spPr>
          <a:xfrm>
            <a:off x="1075055" y="2343150"/>
            <a:ext cx="151765" cy="15176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8" name="椭圆 17"/>
          <p:cNvSpPr/>
          <p:nvPr>
            <p:custDataLst>
              <p:tags r:id="rId15"/>
            </p:custDataLst>
          </p:nvPr>
        </p:nvSpPr>
        <p:spPr>
          <a:xfrm>
            <a:off x="1075055" y="3612515"/>
            <a:ext cx="151765" cy="151765"/>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9" name="椭圆 18"/>
          <p:cNvSpPr/>
          <p:nvPr>
            <p:custDataLst>
              <p:tags r:id="rId16"/>
            </p:custDataLst>
          </p:nvPr>
        </p:nvSpPr>
        <p:spPr>
          <a:xfrm>
            <a:off x="1075055" y="4908550"/>
            <a:ext cx="151765" cy="151765"/>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0" name="椭圆 39"/>
          <p:cNvSpPr/>
          <p:nvPr>
            <p:custDataLst>
              <p:tags r:id="rId17"/>
            </p:custDataLst>
          </p:nvPr>
        </p:nvSpPr>
        <p:spPr>
          <a:xfrm>
            <a:off x="6823075" y="4266565"/>
            <a:ext cx="151765" cy="15176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3" name="椭圆 42"/>
          <p:cNvSpPr/>
          <p:nvPr>
            <p:custDataLst>
              <p:tags r:id="rId18"/>
            </p:custDataLst>
          </p:nvPr>
        </p:nvSpPr>
        <p:spPr>
          <a:xfrm>
            <a:off x="6822440" y="2997200"/>
            <a:ext cx="151765" cy="151765"/>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4" name="椭圆 43"/>
          <p:cNvSpPr/>
          <p:nvPr>
            <p:custDataLst>
              <p:tags r:id="rId19"/>
            </p:custDataLst>
          </p:nvPr>
        </p:nvSpPr>
        <p:spPr>
          <a:xfrm>
            <a:off x="6822440" y="5582285"/>
            <a:ext cx="151765" cy="151765"/>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5" name="文本框 44"/>
          <p:cNvSpPr txBox="1"/>
          <p:nvPr>
            <p:custDataLst>
              <p:tags r:id="rId20"/>
            </p:custDataLst>
          </p:nvPr>
        </p:nvSpPr>
        <p:spPr>
          <a:xfrm>
            <a:off x="2399030" y="1308100"/>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建立绩效指标</a:t>
            </a:r>
            <a:endParaRPr lang="zh-CN" altLang="en-US" spc="300">
              <a:solidFill>
                <a:srgbClr val="6096E6"/>
              </a:solidFill>
              <a:uFillTx/>
              <a:latin typeface="微软雅黑" charset="0"/>
              <a:ea typeface="微软雅黑" charset="0"/>
            </a:endParaRPr>
          </a:p>
        </p:txBody>
      </p:sp>
      <p:sp>
        <p:nvSpPr>
          <p:cNvPr id="46" name="文本框 45"/>
          <p:cNvSpPr txBox="1"/>
          <p:nvPr>
            <p:custDataLst>
              <p:tags r:id="rId21"/>
            </p:custDataLst>
          </p:nvPr>
        </p:nvSpPr>
        <p:spPr>
          <a:xfrm>
            <a:off x="2399030" y="1708150"/>
            <a:ext cx="3025140" cy="1010285"/>
          </a:xfrm>
          <a:prstGeom prst="rect">
            <a:avLst/>
          </a:prstGeom>
          <a:noFill/>
        </p:spPr>
        <p:txBody>
          <a:bodyPr wrap="square" rtlCol="0">
            <a:normAutofit lnSpcReduction="10000"/>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建立适当的绩效指标，例如生产效率、产能利用率、产品质量、物料库存等，以便对工厂运营情况进行跟踪和监控</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58" name="文本框 57"/>
          <p:cNvSpPr txBox="1"/>
          <p:nvPr>
            <p:custDataLst>
              <p:tags r:id="rId22"/>
            </p:custDataLst>
          </p:nvPr>
        </p:nvSpPr>
        <p:spPr>
          <a:xfrm>
            <a:off x="2399030" y="2638425"/>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分析数据</a:t>
            </a:r>
            <a:endParaRPr lang="zh-CN" altLang="en-US" spc="300">
              <a:solidFill>
                <a:srgbClr val="6096E6"/>
              </a:solidFill>
              <a:uFillTx/>
              <a:latin typeface="微软雅黑" charset="0"/>
              <a:ea typeface="微软雅黑" charset="0"/>
            </a:endParaRPr>
          </a:p>
        </p:txBody>
      </p:sp>
      <p:sp>
        <p:nvSpPr>
          <p:cNvPr id="59" name="文本框 58"/>
          <p:cNvSpPr txBox="1"/>
          <p:nvPr>
            <p:custDataLst>
              <p:tags r:id="rId23"/>
            </p:custDataLst>
          </p:nvPr>
        </p:nvSpPr>
        <p:spPr>
          <a:xfrm>
            <a:off x="2399030" y="3038475"/>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利用数据分析工具对生产数据进行分析，以发现生产过程中存在的问题，并制定改进计划。</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0" name="文本框 59"/>
          <p:cNvSpPr txBox="1"/>
          <p:nvPr>
            <p:custDataLst>
              <p:tags r:id="rId24"/>
            </p:custDataLst>
          </p:nvPr>
        </p:nvSpPr>
        <p:spPr>
          <a:xfrm>
            <a:off x="2399030" y="3995420"/>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应用先进技术</a:t>
            </a:r>
            <a:endParaRPr lang="zh-CN" altLang="en-US" spc="300">
              <a:solidFill>
                <a:srgbClr val="6096E6"/>
              </a:solidFill>
              <a:uFillTx/>
              <a:latin typeface="微软雅黑" charset="0"/>
              <a:ea typeface="微软雅黑" charset="0"/>
            </a:endParaRPr>
          </a:p>
        </p:txBody>
      </p:sp>
      <p:sp>
        <p:nvSpPr>
          <p:cNvPr id="61" name="文本框 60"/>
          <p:cNvSpPr txBox="1"/>
          <p:nvPr>
            <p:custDataLst>
              <p:tags r:id="rId25"/>
            </p:custDataLst>
          </p:nvPr>
        </p:nvSpPr>
        <p:spPr>
          <a:xfrm>
            <a:off x="2399030" y="4395470"/>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不断应用新技术和解决方案，例如人工智能、机器学习、大数据等，来提高生产效率和质量。</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2" name="文本框 61"/>
          <p:cNvSpPr txBox="1"/>
          <p:nvPr>
            <p:custDataLst>
              <p:tags r:id="rId26"/>
            </p:custDataLst>
          </p:nvPr>
        </p:nvSpPr>
        <p:spPr>
          <a:xfrm>
            <a:off x="8222615" y="1956435"/>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持续培训员工</a:t>
            </a:r>
            <a:endParaRPr lang="zh-CN" altLang="en-US" spc="300">
              <a:solidFill>
                <a:srgbClr val="6096E6"/>
              </a:solidFill>
              <a:uFillTx/>
              <a:latin typeface="微软雅黑" charset="0"/>
              <a:ea typeface="微软雅黑" charset="0"/>
            </a:endParaRPr>
          </a:p>
        </p:txBody>
      </p:sp>
      <p:sp>
        <p:nvSpPr>
          <p:cNvPr id="64" name="文本框 63"/>
          <p:cNvSpPr txBox="1"/>
          <p:nvPr>
            <p:custDataLst>
              <p:tags r:id="rId27"/>
            </p:custDataLst>
          </p:nvPr>
        </p:nvSpPr>
        <p:spPr>
          <a:xfrm>
            <a:off x="8222615" y="2361565"/>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通过持续的培训和学习，提高员工的技能和知识水平，以适应新技术和生产流程的变化。</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6" name="文本框 65"/>
          <p:cNvSpPr txBox="1"/>
          <p:nvPr>
            <p:custDataLst>
              <p:tags r:id="rId28"/>
            </p:custDataLst>
          </p:nvPr>
        </p:nvSpPr>
        <p:spPr>
          <a:xfrm>
            <a:off x="8222615" y="3291840"/>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与供应商合作</a:t>
            </a:r>
            <a:endParaRPr lang="zh-CN" altLang="en-US" spc="300">
              <a:solidFill>
                <a:srgbClr val="6096E6"/>
              </a:solidFill>
              <a:uFillTx/>
              <a:latin typeface="微软雅黑" charset="0"/>
              <a:ea typeface="微软雅黑" charset="0"/>
            </a:endParaRPr>
          </a:p>
        </p:txBody>
      </p:sp>
      <p:sp>
        <p:nvSpPr>
          <p:cNvPr id="67" name="文本框 66"/>
          <p:cNvSpPr txBox="1"/>
          <p:nvPr>
            <p:custDataLst>
              <p:tags r:id="rId29"/>
            </p:custDataLst>
          </p:nvPr>
        </p:nvSpPr>
        <p:spPr>
          <a:xfrm>
            <a:off x="8222615" y="3691890"/>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与供应商建立合作关系，共同探讨如何提高供应链效率和质量，以提高整个工厂的绩效。</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8" name="文本框 67"/>
          <p:cNvSpPr txBox="1"/>
          <p:nvPr>
            <p:custDataLst>
              <p:tags r:id="rId30"/>
            </p:custDataLst>
          </p:nvPr>
        </p:nvSpPr>
        <p:spPr>
          <a:xfrm>
            <a:off x="8222615" y="4648835"/>
            <a:ext cx="2423795" cy="353060"/>
          </a:xfrm>
          <a:prstGeom prst="rect">
            <a:avLst/>
          </a:prstGeom>
          <a:noFill/>
        </p:spPr>
        <p:txBody>
          <a:bodyPr wrap="square" bIns="0" rtlCol="0">
            <a:noAutofit/>
          </a:bodyPr>
          <a:p>
            <a:r>
              <a:rPr lang="zh-CN" altLang="en-US" sz="1700" spc="300">
                <a:solidFill>
                  <a:srgbClr val="6096E6"/>
                </a:solidFill>
                <a:uFillTx/>
                <a:latin typeface="微软雅黑" charset="0"/>
                <a:ea typeface="微软雅黑" charset="0"/>
              </a:rPr>
              <a:t>定期审核和评估</a:t>
            </a:r>
            <a:endParaRPr lang="zh-CN" altLang="en-US" sz="1700" spc="300">
              <a:solidFill>
                <a:srgbClr val="6096E6"/>
              </a:solidFill>
              <a:uFillTx/>
              <a:latin typeface="微软雅黑" charset="0"/>
              <a:ea typeface="微软雅黑" charset="0"/>
            </a:endParaRPr>
          </a:p>
        </p:txBody>
      </p:sp>
      <p:sp>
        <p:nvSpPr>
          <p:cNvPr id="69" name="文本框 68"/>
          <p:cNvSpPr txBox="1"/>
          <p:nvPr>
            <p:custDataLst>
              <p:tags r:id="rId31"/>
            </p:custDataLst>
          </p:nvPr>
        </p:nvSpPr>
        <p:spPr>
          <a:xfrm>
            <a:off x="8222615" y="5048885"/>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定期对工厂进行审核和评估，以发现问题并制定改进计划，确保持续改进的效果。</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cxnSp>
        <p:nvCxnSpPr>
          <p:cNvPr id="70" name="直接连接符 69"/>
          <p:cNvCxnSpPr/>
          <p:nvPr>
            <p:custDataLst>
              <p:tags r:id="rId32"/>
            </p:custDataLst>
          </p:nvPr>
        </p:nvCxnSpPr>
        <p:spPr>
          <a:xfrm>
            <a:off x="2424430" y="2600325"/>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1" name="直接连接符 70"/>
          <p:cNvCxnSpPr/>
          <p:nvPr>
            <p:custDataLst>
              <p:tags r:id="rId33"/>
            </p:custDataLst>
          </p:nvPr>
        </p:nvCxnSpPr>
        <p:spPr>
          <a:xfrm>
            <a:off x="2399030" y="3942080"/>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2" name="直接连接符 71"/>
          <p:cNvCxnSpPr/>
          <p:nvPr>
            <p:custDataLst>
              <p:tags r:id="rId34"/>
            </p:custDataLst>
          </p:nvPr>
        </p:nvCxnSpPr>
        <p:spPr>
          <a:xfrm>
            <a:off x="2399030" y="5306060"/>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3" name="直接连接符 72"/>
          <p:cNvCxnSpPr/>
          <p:nvPr>
            <p:custDataLst>
              <p:tags r:id="rId35"/>
            </p:custDataLst>
          </p:nvPr>
        </p:nvCxnSpPr>
        <p:spPr>
          <a:xfrm>
            <a:off x="8248015" y="3253740"/>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4" name="直接连接符 73"/>
          <p:cNvCxnSpPr/>
          <p:nvPr>
            <p:custDataLst>
              <p:tags r:id="rId36"/>
            </p:custDataLst>
          </p:nvPr>
        </p:nvCxnSpPr>
        <p:spPr>
          <a:xfrm>
            <a:off x="8222615" y="4582160"/>
            <a:ext cx="2976880" cy="0"/>
          </a:xfrm>
          <a:prstGeom prst="line">
            <a:avLst/>
          </a:prstGeom>
        </p:spPr>
        <p:style>
          <a:lnRef idx="1">
            <a:srgbClr val="6096E6"/>
          </a:lnRef>
          <a:fillRef idx="0">
            <a:srgbClr val="6096E6"/>
          </a:fillRef>
          <a:effectRef idx="0">
            <a:srgbClr val="6096E6"/>
          </a:effectRef>
          <a:fontRef idx="minor">
            <a:srgbClr val="000000"/>
          </a:fontRef>
        </p:style>
      </p:cxnSp>
      <p:cxnSp>
        <p:nvCxnSpPr>
          <p:cNvPr id="75" name="直接连接符 74"/>
          <p:cNvCxnSpPr/>
          <p:nvPr>
            <p:custDataLst>
              <p:tags r:id="rId37"/>
            </p:custDataLst>
          </p:nvPr>
        </p:nvCxnSpPr>
        <p:spPr>
          <a:xfrm>
            <a:off x="8222615" y="5932805"/>
            <a:ext cx="2976880" cy="0"/>
          </a:xfrm>
          <a:prstGeom prst="line">
            <a:avLst/>
          </a:prstGeom>
        </p:spPr>
        <p:style>
          <a:lnRef idx="1">
            <a:srgbClr val="6096E6"/>
          </a:lnRef>
          <a:fillRef idx="0">
            <a:srgbClr val="6096E6"/>
          </a:fillRef>
          <a:effectRef idx="0">
            <a:srgbClr val="6096E6"/>
          </a:effectRef>
          <a:fontRef idx="minor">
            <a:srgbClr val="000000"/>
          </a:fontRef>
        </p:style>
      </p:cxnSp>
      <p:pic>
        <p:nvPicPr>
          <p:cNvPr id="76" name="图片 75" descr="333438303937363b333438313037383bcafdbeddb7d6cef6"/>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1231265" y="1811655"/>
            <a:ext cx="396240" cy="396240"/>
          </a:xfrm>
          <a:prstGeom prst="rect">
            <a:avLst/>
          </a:prstGeom>
        </p:spPr>
      </p:pic>
      <p:pic>
        <p:nvPicPr>
          <p:cNvPr id="77" name="图片 76" descr="333438303937363b333438313038303bd7e9d6afbcdcb9b9"/>
          <p:cNvPicPr>
            <a:picLocks noChangeAspect="1"/>
          </p:cNvPicPr>
          <p:nvPr>
            <p:custDataLst>
              <p:tags r:id="rId41"/>
            </p:custDataLst>
          </p:nvPr>
        </p:nvPicPr>
        <p:blipFill>
          <a:blip r:embed="rId42">
            <a:extLst>
              <a:ext uri="{96DAC541-7B7A-43D3-8B79-37D633B846F1}">
                <asvg:svgBlip xmlns:asvg="http://schemas.microsoft.com/office/drawing/2016/SVG/main" r:embed="rId43"/>
              </a:ext>
            </a:extLst>
          </a:blip>
          <a:stretch>
            <a:fillRect/>
          </a:stretch>
        </p:blipFill>
        <p:spPr>
          <a:xfrm>
            <a:off x="6979285" y="2465705"/>
            <a:ext cx="396240" cy="396240"/>
          </a:xfrm>
          <a:prstGeom prst="rect">
            <a:avLst/>
          </a:prstGeom>
        </p:spPr>
      </p:pic>
      <p:pic>
        <p:nvPicPr>
          <p:cNvPr id="78" name="图片 77" descr="333438303937363b333438313037303bb6a8cebbb2fac6b7"/>
          <p:cNvPicPr>
            <a:picLocks noChangeAspect="1"/>
          </p:cNvPicPr>
          <p:nvPr>
            <p:custDataLst>
              <p:tags r:id="rId44"/>
            </p:custDataLst>
          </p:nvPr>
        </p:nvPicPr>
        <p:blipFill>
          <a:blip r:embed="rId45">
            <a:extLst>
              <a:ext uri="{96DAC541-7B7A-43D3-8B79-37D633B846F1}">
                <asvg:svgBlip xmlns:asvg="http://schemas.microsoft.com/office/drawing/2016/SVG/main" r:embed="rId46"/>
              </a:ext>
            </a:extLst>
          </a:blip>
          <a:stretch>
            <a:fillRect/>
          </a:stretch>
        </p:blipFill>
        <p:spPr>
          <a:xfrm>
            <a:off x="6978650" y="3734435"/>
            <a:ext cx="396240" cy="396240"/>
          </a:xfrm>
          <a:prstGeom prst="rect">
            <a:avLst/>
          </a:prstGeom>
        </p:spPr>
      </p:pic>
      <p:pic>
        <p:nvPicPr>
          <p:cNvPr id="79" name="图片 78" descr="333438303937363b333438313039323bcfeec4bfbcc6bbae"/>
          <p:cNvPicPr>
            <a:picLocks noChangeAspect="1"/>
          </p:cNvPicPr>
          <p:nvPr>
            <p:custDataLst>
              <p:tags r:id="rId47"/>
            </p:custDataLst>
          </p:nvPr>
        </p:nvPicPr>
        <p:blipFill>
          <a:blip r:embed="rId48">
            <a:extLst>
              <a:ext uri="{96DAC541-7B7A-43D3-8B79-37D633B846F1}">
                <asvg:svgBlip xmlns:asvg="http://schemas.microsoft.com/office/drawing/2016/SVG/main" r:embed="rId49"/>
              </a:ext>
            </a:extLst>
          </a:blip>
          <a:stretch>
            <a:fillRect/>
          </a:stretch>
        </p:blipFill>
        <p:spPr>
          <a:xfrm>
            <a:off x="1231265" y="3080385"/>
            <a:ext cx="396240" cy="396240"/>
          </a:xfrm>
          <a:prstGeom prst="rect">
            <a:avLst/>
          </a:prstGeom>
        </p:spPr>
      </p:pic>
      <p:pic>
        <p:nvPicPr>
          <p:cNvPr id="80" name="图片 79" descr="333438303937363b333438313038383bcfeec4bfd0a7c2ca"/>
          <p:cNvPicPr>
            <a:picLocks noChangeAspect="1"/>
          </p:cNvPicPr>
          <p:nvPr>
            <p:custDataLst>
              <p:tags r:id="rId50"/>
            </p:custDataLst>
          </p:nvPr>
        </p:nvPicPr>
        <p:blipFill>
          <a:blip r:embed="rId51">
            <a:extLst>
              <a:ext uri="{96DAC541-7B7A-43D3-8B79-37D633B846F1}">
                <asvg:svgBlip xmlns:asvg="http://schemas.microsoft.com/office/drawing/2016/SVG/main" r:embed="rId52"/>
              </a:ext>
            </a:extLst>
          </a:blip>
          <a:stretch>
            <a:fillRect/>
          </a:stretch>
        </p:blipFill>
        <p:spPr>
          <a:xfrm>
            <a:off x="1231265" y="4375785"/>
            <a:ext cx="396240" cy="396240"/>
          </a:xfrm>
          <a:prstGeom prst="rect">
            <a:avLst/>
          </a:prstGeom>
        </p:spPr>
      </p:pic>
      <p:pic>
        <p:nvPicPr>
          <p:cNvPr id="81" name="图片 80" descr="333438303937363b333438313039333bcfeec4bfd0e8c7f3"/>
          <p:cNvPicPr>
            <a:picLocks noChangeAspect="1"/>
          </p:cNvPicPr>
          <p:nvPr>
            <p:custDataLst>
              <p:tags r:id="rId53"/>
            </p:custDataLst>
          </p:nvPr>
        </p:nvPicPr>
        <p:blipFill>
          <a:blip r:embed="rId54">
            <a:extLst>
              <a:ext uri="{96DAC541-7B7A-43D3-8B79-37D633B846F1}">
                <asvg:svgBlip xmlns:asvg="http://schemas.microsoft.com/office/drawing/2016/SVG/main" r:embed="rId55"/>
              </a:ext>
            </a:extLst>
          </a:blip>
          <a:stretch>
            <a:fillRect/>
          </a:stretch>
        </p:blipFill>
        <p:spPr>
          <a:xfrm>
            <a:off x="6978650" y="5029200"/>
            <a:ext cx="396240" cy="396240"/>
          </a:xfrm>
          <a:prstGeom prst="rect">
            <a:avLst/>
          </a:prstGeom>
        </p:spPr>
      </p:pic>
      <p:sp>
        <p:nvSpPr>
          <p:cNvPr id="4" name="椭圆 3"/>
          <p:cNvSpPr/>
          <p:nvPr>
            <p:custDataLst>
              <p:tags r:id="rId56"/>
            </p:custDataLst>
          </p:nvPr>
        </p:nvSpPr>
        <p:spPr>
          <a:xfrm>
            <a:off x="1055370" y="5702935"/>
            <a:ext cx="708660" cy="708660"/>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 name="椭圆 4"/>
          <p:cNvSpPr/>
          <p:nvPr>
            <p:custDataLst>
              <p:tags r:id="rId57"/>
            </p:custDataLst>
          </p:nvPr>
        </p:nvSpPr>
        <p:spPr>
          <a:xfrm>
            <a:off x="924560" y="5572125"/>
            <a:ext cx="970915" cy="970915"/>
          </a:xfrm>
          <a:prstGeom prst="ellipse">
            <a:avLst/>
          </a:prstGeom>
          <a:noFill/>
          <a:ln>
            <a:solidFill>
              <a:srgbClr val="6096E6"/>
            </a:solidFill>
            <a:prstDash val="lgDash"/>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6" name="椭圆 5"/>
          <p:cNvSpPr/>
          <p:nvPr>
            <p:custDataLst>
              <p:tags r:id="rId58"/>
            </p:custDataLst>
          </p:nvPr>
        </p:nvSpPr>
        <p:spPr>
          <a:xfrm>
            <a:off x="1055370" y="6390640"/>
            <a:ext cx="151765" cy="15176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9" name="文本框 8"/>
          <p:cNvSpPr txBox="1"/>
          <p:nvPr>
            <p:custDataLst>
              <p:tags r:id="rId59"/>
            </p:custDataLst>
          </p:nvPr>
        </p:nvSpPr>
        <p:spPr>
          <a:xfrm>
            <a:off x="2379345" y="5355590"/>
            <a:ext cx="1887220" cy="353060"/>
          </a:xfrm>
          <a:prstGeom prst="rect">
            <a:avLst/>
          </a:prstGeom>
          <a:noFill/>
        </p:spPr>
        <p:txBody>
          <a:bodyPr wrap="square" bIns="0" rtlCol="0">
            <a:normAutofit lnSpcReduction="10000"/>
          </a:bodyPr>
          <a:p>
            <a:r>
              <a:rPr lang="zh-CN" altLang="en-US" spc="300">
                <a:solidFill>
                  <a:srgbClr val="6096E6"/>
                </a:solidFill>
                <a:uFillTx/>
                <a:latin typeface="微软雅黑" charset="0"/>
                <a:ea typeface="微软雅黑" charset="0"/>
              </a:rPr>
              <a:t>持续改进流程</a:t>
            </a:r>
            <a:endParaRPr lang="zh-CN" altLang="en-US" spc="300">
              <a:solidFill>
                <a:srgbClr val="6096E6"/>
              </a:solidFill>
              <a:uFillTx/>
              <a:latin typeface="微软雅黑" charset="0"/>
              <a:ea typeface="微软雅黑" charset="0"/>
            </a:endParaRPr>
          </a:p>
        </p:txBody>
      </p:sp>
      <p:sp>
        <p:nvSpPr>
          <p:cNvPr id="22" name="文本框 21"/>
          <p:cNvSpPr txBox="1"/>
          <p:nvPr>
            <p:custDataLst>
              <p:tags r:id="rId60"/>
            </p:custDataLst>
          </p:nvPr>
        </p:nvSpPr>
        <p:spPr>
          <a:xfrm>
            <a:off x="2379345" y="5755640"/>
            <a:ext cx="3025140" cy="1010285"/>
          </a:xfrm>
          <a:prstGeom prst="rect">
            <a:avLst/>
          </a:prstGeom>
          <a:noFill/>
        </p:spPr>
        <p:txBody>
          <a:bodyPr wrap="square" rtlCol="0">
            <a:normAutofit/>
          </a:bodyPr>
          <a:p>
            <a:pPr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不断审视生产流程并找到改进点，例如优化物流、减少浪费、改善工人操作等。</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cxnSp>
        <p:nvCxnSpPr>
          <p:cNvPr id="24" name="直接连接符 23"/>
          <p:cNvCxnSpPr/>
          <p:nvPr>
            <p:custDataLst>
              <p:tags r:id="rId61"/>
            </p:custDataLst>
          </p:nvPr>
        </p:nvCxnSpPr>
        <p:spPr>
          <a:xfrm>
            <a:off x="2404745" y="6647815"/>
            <a:ext cx="2976880" cy="0"/>
          </a:xfrm>
          <a:prstGeom prst="line">
            <a:avLst/>
          </a:prstGeom>
        </p:spPr>
        <p:style>
          <a:lnRef idx="1">
            <a:srgbClr val="6096E6"/>
          </a:lnRef>
          <a:fillRef idx="0">
            <a:srgbClr val="6096E6"/>
          </a:fillRef>
          <a:effectRef idx="0">
            <a:srgbClr val="6096E6"/>
          </a:effectRef>
          <a:fontRef idx="minor">
            <a:srgbClr val="000000"/>
          </a:fontRef>
        </p:style>
      </p:cxnSp>
      <p:pic>
        <p:nvPicPr>
          <p:cNvPr id="25" name="图片 24" descr="333438303937363b333438313037383bcafdbeddb7d6cef6"/>
          <p:cNvPicPr>
            <a:picLocks noChangeAspect="1"/>
          </p:cNvPicPr>
          <p:nvPr>
            <p:custDataLst>
              <p:tags r:id="rId62"/>
            </p:custDataLst>
          </p:nvPr>
        </p:nvPicPr>
        <p:blipFill>
          <a:blip r:embed="rId39">
            <a:extLst>
              <a:ext uri="{96DAC541-7B7A-43D3-8B79-37D633B846F1}">
                <asvg:svgBlip xmlns:asvg="http://schemas.microsoft.com/office/drawing/2016/SVG/main" r:embed="rId40"/>
              </a:ext>
            </a:extLst>
          </a:blip>
          <a:stretch>
            <a:fillRect/>
          </a:stretch>
        </p:blipFill>
        <p:spPr>
          <a:xfrm>
            <a:off x="1211580" y="5859145"/>
            <a:ext cx="396240" cy="396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prstGeom prst="rect">
            <a:avLst/>
          </a:prstGeom>
        </p:spPr>
      </p:pic>
      <p:sp>
        <p:nvSpPr>
          <p:cNvPr id="18" name="矩形 17"/>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7" name="AutoShape 3"/>
          <p:cNvSpPr>
            <a:spLocks noChangeAspect="1" noChangeArrowheads="1" noTextEdit="1"/>
          </p:cNvSpPr>
          <p:nvPr/>
        </p:nvSpPr>
        <p:spPr bwMode="auto">
          <a:xfrm>
            <a:off x="0" y="4844367"/>
            <a:ext cx="12192000" cy="201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8" name="Freeform 5"/>
          <p:cNvSpPr/>
          <p:nvPr/>
        </p:nvSpPr>
        <p:spPr bwMode="auto">
          <a:xfrm>
            <a:off x="0" y="4635500"/>
            <a:ext cx="12188825" cy="1613408"/>
          </a:xfrm>
          <a:custGeom>
            <a:avLst/>
            <a:gdLst>
              <a:gd name="T0" fmla="*/ 3368 w 3368"/>
              <a:gd name="T1" fmla="*/ 203 h 565"/>
              <a:gd name="T2" fmla="*/ 1639 w 3368"/>
              <a:gd name="T3" fmla="*/ 276 h 565"/>
              <a:gd name="T4" fmla="*/ 0 w 3368"/>
              <a:gd name="T5" fmla="*/ 72 h 565"/>
              <a:gd name="T6" fmla="*/ 0 w 3368"/>
              <a:gd name="T7" fmla="*/ 354 h 565"/>
              <a:gd name="T8" fmla="*/ 1811 w 3368"/>
              <a:gd name="T9" fmla="*/ 327 h 565"/>
              <a:gd name="T10" fmla="*/ 3368 w 3368"/>
              <a:gd name="T11" fmla="*/ 203 h 565"/>
            </a:gdLst>
            <a:ahLst/>
            <a:cxnLst>
              <a:cxn ang="0">
                <a:pos x="T0" y="T1"/>
              </a:cxn>
              <a:cxn ang="0">
                <a:pos x="T2" y="T3"/>
              </a:cxn>
              <a:cxn ang="0">
                <a:pos x="T4" y="T5"/>
              </a:cxn>
              <a:cxn ang="0">
                <a:pos x="T6" y="T7"/>
              </a:cxn>
              <a:cxn ang="0">
                <a:pos x="T8" y="T9"/>
              </a:cxn>
              <a:cxn ang="0">
                <a:pos x="T10" y="T11"/>
              </a:cxn>
            </a:cxnLst>
            <a:rect l="0" t="0" r="r" b="b"/>
            <a:pathLst>
              <a:path w="3368" h="565">
                <a:moveTo>
                  <a:pt x="3368" y="203"/>
                </a:moveTo>
                <a:cubicBezTo>
                  <a:pt x="2955" y="0"/>
                  <a:pt x="1943" y="197"/>
                  <a:pt x="1639" y="276"/>
                </a:cubicBezTo>
                <a:cubicBezTo>
                  <a:pt x="1296" y="366"/>
                  <a:pt x="386" y="242"/>
                  <a:pt x="0" y="72"/>
                </a:cubicBezTo>
                <a:cubicBezTo>
                  <a:pt x="0" y="354"/>
                  <a:pt x="0" y="354"/>
                  <a:pt x="0" y="354"/>
                </a:cubicBezTo>
                <a:cubicBezTo>
                  <a:pt x="232" y="400"/>
                  <a:pt x="1168" y="565"/>
                  <a:pt x="1811" y="327"/>
                </a:cubicBezTo>
                <a:cubicBezTo>
                  <a:pt x="2313" y="141"/>
                  <a:pt x="2989" y="93"/>
                  <a:pt x="3368" y="20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9" name="Freeform 6"/>
          <p:cNvSpPr/>
          <p:nvPr/>
        </p:nvSpPr>
        <p:spPr bwMode="auto">
          <a:xfrm>
            <a:off x="0" y="4909404"/>
            <a:ext cx="12188825" cy="1946094"/>
          </a:xfrm>
          <a:custGeom>
            <a:avLst/>
            <a:gdLst>
              <a:gd name="T0" fmla="*/ 3368 w 3368"/>
              <a:gd name="T1" fmla="*/ 130 h 681"/>
              <a:gd name="T2" fmla="*/ 1829 w 3368"/>
              <a:gd name="T3" fmla="*/ 254 h 681"/>
              <a:gd name="T4" fmla="*/ 0 w 3368"/>
              <a:gd name="T5" fmla="*/ 278 h 681"/>
              <a:gd name="T6" fmla="*/ 0 w 3368"/>
              <a:gd name="T7" fmla="*/ 681 h 681"/>
              <a:gd name="T8" fmla="*/ 3368 w 3368"/>
              <a:gd name="T9" fmla="*/ 681 h 681"/>
              <a:gd name="T10" fmla="*/ 3368 w 3368"/>
              <a:gd name="T11" fmla="*/ 130 h 681"/>
            </a:gdLst>
            <a:ahLst/>
            <a:cxnLst>
              <a:cxn ang="0">
                <a:pos x="T0" y="T1"/>
              </a:cxn>
              <a:cxn ang="0">
                <a:pos x="T2" y="T3"/>
              </a:cxn>
              <a:cxn ang="0">
                <a:pos x="T4" y="T5"/>
              </a:cxn>
              <a:cxn ang="0">
                <a:pos x="T6" y="T7"/>
              </a:cxn>
              <a:cxn ang="0">
                <a:pos x="T8" y="T9"/>
              </a:cxn>
              <a:cxn ang="0">
                <a:pos x="T10" y="T11"/>
              </a:cxn>
            </a:cxnLst>
            <a:rect l="0" t="0" r="r" b="b"/>
            <a:pathLst>
              <a:path w="3368" h="681">
                <a:moveTo>
                  <a:pt x="3368" y="130"/>
                </a:moveTo>
                <a:cubicBezTo>
                  <a:pt x="2828" y="0"/>
                  <a:pt x="2199" y="108"/>
                  <a:pt x="1829" y="254"/>
                </a:cubicBezTo>
                <a:cubicBezTo>
                  <a:pt x="1173" y="514"/>
                  <a:pt x="195" y="321"/>
                  <a:pt x="0" y="278"/>
                </a:cubicBezTo>
                <a:cubicBezTo>
                  <a:pt x="0" y="681"/>
                  <a:pt x="0" y="681"/>
                  <a:pt x="0" y="681"/>
                </a:cubicBezTo>
                <a:cubicBezTo>
                  <a:pt x="3368" y="681"/>
                  <a:pt x="3368" y="681"/>
                  <a:pt x="3368" y="681"/>
                </a:cubicBezTo>
                <a:lnTo>
                  <a:pt x="3368" y="130"/>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19" name="文本框 18"/>
          <p:cNvSpPr txBox="1"/>
          <p:nvPr/>
        </p:nvSpPr>
        <p:spPr>
          <a:xfrm>
            <a:off x="405515" y="393538"/>
            <a:ext cx="4773794" cy="891540"/>
          </a:xfrm>
          <a:prstGeom prst="rect">
            <a:avLst/>
          </a:prstGeom>
          <a:noFill/>
        </p:spPr>
        <p:txBody>
          <a:bodyPr wrap="square" rtlCol="0">
            <a:spAutoFit/>
          </a:bodyPr>
          <a:lstStyle/>
          <a:p>
            <a:pPr algn="ctr"/>
            <a:r>
              <a:rPr lang="zh-CN" altLang="en-US" sz="5200" dirty="0" smtClean="0">
                <a:solidFill>
                  <a:srgbClr val="2E75B6"/>
                </a:solidFill>
                <a:latin typeface="微软雅黑" charset="0"/>
                <a:ea typeface="微软雅黑" charset="0"/>
                <a:cs typeface="+mn-ea"/>
                <a:sym typeface="+mn-lt"/>
              </a:rPr>
              <a:t>系统方案</a:t>
            </a:r>
            <a:endParaRPr lang="zh-CN" altLang="en-US" sz="5200" dirty="0" smtClean="0">
              <a:solidFill>
                <a:srgbClr val="2E75B6"/>
              </a:solidFill>
              <a:latin typeface="微软雅黑" charset="0"/>
              <a:ea typeface="微软雅黑" charset="0"/>
              <a:cs typeface="+mn-ea"/>
              <a:sym typeface="+mn-lt"/>
            </a:endParaRPr>
          </a:p>
        </p:txBody>
      </p:sp>
      <p:sp>
        <p:nvSpPr>
          <p:cNvPr id="21" name="圆角矩形 20"/>
          <p:cNvSpPr/>
          <p:nvPr/>
        </p:nvSpPr>
        <p:spPr>
          <a:xfrm>
            <a:off x="1785855" y="2056250"/>
            <a:ext cx="2036845" cy="359821"/>
          </a:xfrm>
          <a:prstGeom prst="roundRect">
            <a:avLst>
              <a:gd name="adj" fmla="val 50000"/>
            </a:avLst>
          </a:prstGeom>
          <a:solidFill>
            <a:schemeClr val="accent1">
              <a:lumMod val="75000"/>
            </a:schemeClr>
          </a:solidFill>
          <a:ln w="190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D323C"/>
              </a:solidFill>
              <a:effectLst/>
              <a:uLnTx/>
              <a:uFillTx/>
              <a:latin typeface="微软雅黑" charset="0"/>
              <a:ea typeface="微软雅黑" charset="0"/>
              <a:cs typeface="Arial" panose="020B0604020202020204" pitchFamily="34" charset="0"/>
              <a:sym typeface="+mn-lt"/>
            </a:endParaRPr>
          </a:p>
        </p:txBody>
      </p:sp>
      <p:sp>
        <p:nvSpPr>
          <p:cNvPr id="22" name="矩形 21"/>
          <p:cNvSpPr/>
          <p:nvPr/>
        </p:nvSpPr>
        <p:spPr>
          <a:xfrm>
            <a:off x="2020786" y="2072967"/>
            <a:ext cx="1559278" cy="30670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smtClean="0">
                <a:ln>
                  <a:noFill/>
                </a:ln>
                <a:solidFill>
                  <a:schemeClr val="bg1"/>
                </a:solidFill>
                <a:effectLst/>
                <a:uLnTx/>
                <a:uFillTx/>
                <a:latin typeface="微软雅黑" charset="0"/>
                <a:ea typeface="微软雅黑" charset="0"/>
                <a:cs typeface="Arial" panose="020B0604020202020204" pitchFamily="34" charset="0"/>
                <a:sym typeface="+mn-lt"/>
              </a:rPr>
              <a:t>PART.03</a:t>
            </a:r>
            <a:endParaRPr kumimoji="0" lang="en-US" altLang="zh-CN" sz="1400" i="0" u="none" strike="noStrike" kern="1200" cap="none" spc="0" normalizeH="0" baseline="0" noProof="0" dirty="0" smtClean="0">
              <a:ln>
                <a:noFill/>
              </a:ln>
              <a:solidFill>
                <a:schemeClr val="bg1"/>
              </a:solidFill>
              <a:effectLst/>
              <a:uLnTx/>
              <a:uFillTx/>
              <a:latin typeface="微软雅黑" charset="0"/>
              <a:ea typeface="微软雅黑" charset="0"/>
              <a:cs typeface="Arial" panose="020B0604020202020204" pitchFamily="34" charset="0"/>
              <a:sym typeface="+mn-lt"/>
            </a:endParaRPr>
          </a:p>
        </p:txBody>
      </p:sp>
      <p:sp>
        <p:nvSpPr>
          <p:cNvPr id="2" name="圆角矩形 1"/>
          <p:cNvSpPr/>
          <p:nvPr/>
        </p:nvSpPr>
        <p:spPr>
          <a:xfrm>
            <a:off x="5974480" y="43249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10" name="椭圆 9"/>
          <p:cNvSpPr/>
          <p:nvPr/>
        </p:nvSpPr>
        <p:spPr>
          <a:xfrm>
            <a:off x="6095301" y="51911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11" name="文本框 10"/>
          <p:cNvSpPr txBox="1"/>
          <p:nvPr/>
        </p:nvSpPr>
        <p:spPr>
          <a:xfrm>
            <a:off x="7074158" y="611325"/>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软件系统</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12" name="文本框 11"/>
          <p:cNvSpPr txBox="1"/>
          <p:nvPr/>
        </p:nvSpPr>
        <p:spPr>
          <a:xfrm>
            <a:off x="6152338" y="547481"/>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1</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13" name="圆角矩形 12"/>
          <p:cNvSpPr/>
          <p:nvPr/>
        </p:nvSpPr>
        <p:spPr>
          <a:xfrm>
            <a:off x="5974480" y="149040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14" name="椭圆 13"/>
          <p:cNvSpPr/>
          <p:nvPr/>
        </p:nvSpPr>
        <p:spPr>
          <a:xfrm>
            <a:off x="6095301" y="157702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15" name="文本框 14"/>
          <p:cNvSpPr txBox="1"/>
          <p:nvPr/>
        </p:nvSpPr>
        <p:spPr>
          <a:xfrm>
            <a:off x="7074158" y="1669235"/>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如何选择</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16" name="文本框 15"/>
          <p:cNvSpPr txBox="1"/>
          <p:nvPr/>
        </p:nvSpPr>
        <p:spPr>
          <a:xfrm>
            <a:off x="6152338" y="1605391"/>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2</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3" name="圆角矩形 2"/>
          <p:cNvSpPr/>
          <p:nvPr/>
        </p:nvSpPr>
        <p:spPr>
          <a:xfrm>
            <a:off x="5974480" y="2536155"/>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4" name="椭圆 3"/>
          <p:cNvSpPr/>
          <p:nvPr/>
        </p:nvSpPr>
        <p:spPr>
          <a:xfrm>
            <a:off x="6095301" y="2622782"/>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5" name="文本框 4"/>
          <p:cNvSpPr txBox="1"/>
          <p:nvPr/>
        </p:nvSpPr>
        <p:spPr>
          <a:xfrm>
            <a:off x="7074158" y="2714989"/>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硬件系统</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6" name="文本框 5"/>
          <p:cNvSpPr txBox="1"/>
          <p:nvPr/>
        </p:nvSpPr>
        <p:spPr>
          <a:xfrm>
            <a:off x="6152338" y="2651145"/>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3</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20" name="圆角矩形 19"/>
          <p:cNvSpPr/>
          <p:nvPr/>
        </p:nvSpPr>
        <p:spPr>
          <a:xfrm>
            <a:off x="5987815" y="356177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31" name="椭圆 30"/>
          <p:cNvSpPr/>
          <p:nvPr/>
        </p:nvSpPr>
        <p:spPr>
          <a:xfrm>
            <a:off x="6108636" y="364839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32" name="文本框 31"/>
          <p:cNvSpPr txBox="1"/>
          <p:nvPr/>
        </p:nvSpPr>
        <p:spPr>
          <a:xfrm>
            <a:off x="7087493" y="3740605"/>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如何选择</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33" name="文本框 32"/>
          <p:cNvSpPr txBox="1"/>
          <p:nvPr/>
        </p:nvSpPr>
        <p:spPr>
          <a:xfrm>
            <a:off x="6165673" y="3676761"/>
            <a:ext cx="525826"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rPr>
              <a:t>4</a:t>
            </a:r>
            <a:endPar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endParaRPr>
          </a:p>
        </p:txBody>
      </p:sp>
      <p:sp>
        <p:nvSpPr>
          <p:cNvPr id="34" name="圆角矩形 33"/>
          <p:cNvSpPr/>
          <p:nvPr/>
        </p:nvSpPr>
        <p:spPr>
          <a:xfrm>
            <a:off x="5987815" y="4594190"/>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35" name="椭圆 34"/>
          <p:cNvSpPr/>
          <p:nvPr/>
        </p:nvSpPr>
        <p:spPr>
          <a:xfrm>
            <a:off x="6108636" y="4680817"/>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36" name="文本框 35"/>
          <p:cNvSpPr txBox="1"/>
          <p:nvPr/>
        </p:nvSpPr>
        <p:spPr>
          <a:xfrm>
            <a:off x="7087493" y="4773024"/>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系统</a:t>
            </a: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方案</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37" name="文本框 36"/>
          <p:cNvSpPr txBox="1"/>
          <p:nvPr/>
        </p:nvSpPr>
        <p:spPr>
          <a:xfrm>
            <a:off x="6165673" y="4709180"/>
            <a:ext cx="525826"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rPr>
              <a:t>5</a:t>
            </a:r>
            <a:endPar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endParaRPr>
          </a:p>
        </p:txBody>
      </p:sp>
      <p:sp>
        <p:nvSpPr>
          <p:cNvPr id="38" name="圆角矩形 37"/>
          <p:cNvSpPr/>
          <p:nvPr/>
        </p:nvSpPr>
        <p:spPr>
          <a:xfrm>
            <a:off x="5994800" y="5641305"/>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39" name="椭圆 38"/>
          <p:cNvSpPr/>
          <p:nvPr/>
        </p:nvSpPr>
        <p:spPr>
          <a:xfrm>
            <a:off x="6115621" y="5727932"/>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40" name="文本框 39"/>
          <p:cNvSpPr txBox="1"/>
          <p:nvPr/>
        </p:nvSpPr>
        <p:spPr>
          <a:xfrm>
            <a:off x="7094478" y="5820139"/>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如何打造</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41" name="文本框 40"/>
          <p:cNvSpPr txBox="1"/>
          <p:nvPr/>
        </p:nvSpPr>
        <p:spPr>
          <a:xfrm>
            <a:off x="6172658" y="5756295"/>
            <a:ext cx="525826"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rPr>
              <a:t>6</a:t>
            </a:r>
            <a:endPar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软件系统方案</a:t>
            </a:r>
            <a:endParaRPr lang="zh-CN" altLang="en-US" sz="2600" dirty="0" smtClean="0">
              <a:solidFill>
                <a:srgbClr val="2E75B6"/>
              </a:solidFill>
              <a:latin typeface="微软雅黑" charset="0"/>
              <a:ea typeface="微软雅黑" charset="0"/>
              <a:cs typeface="+mn-ea"/>
              <a:sym typeface="+mn-lt"/>
            </a:endParaRPr>
          </a:p>
        </p:txBody>
      </p:sp>
      <p:sp>
        <p:nvSpPr>
          <p:cNvPr id="70" name="Freeform 160"/>
          <p:cNvSpPr/>
          <p:nvPr>
            <p:custDataLst>
              <p:tags r:id="rId1"/>
            </p:custDataLst>
          </p:nvPr>
        </p:nvSpPr>
        <p:spPr bwMode="auto">
          <a:xfrm>
            <a:off x="3823740" y="2451057"/>
            <a:ext cx="1455789" cy="2607771"/>
          </a:xfrm>
          <a:custGeom>
            <a:avLst/>
            <a:gdLst>
              <a:gd name="T0" fmla="*/ 683 w 684"/>
              <a:gd name="T1" fmla="*/ 779 h 1223"/>
              <a:gd name="T2" fmla="*/ 675 w 684"/>
              <a:gd name="T3" fmla="*/ 766 h 1223"/>
              <a:gd name="T4" fmla="*/ 624 w 684"/>
              <a:gd name="T5" fmla="*/ 639 h 1223"/>
              <a:gd name="T6" fmla="*/ 614 w 684"/>
              <a:gd name="T7" fmla="*/ 569 h 1223"/>
              <a:gd name="T8" fmla="*/ 619 w 684"/>
              <a:gd name="T9" fmla="*/ 471 h 1223"/>
              <a:gd name="T10" fmla="*/ 636 w 684"/>
              <a:gd name="T11" fmla="*/ 403 h 1223"/>
              <a:gd name="T12" fmla="*/ 649 w 684"/>
              <a:gd name="T13" fmla="*/ 275 h 1223"/>
              <a:gd name="T14" fmla="*/ 629 w 684"/>
              <a:gd name="T15" fmla="*/ 194 h 1223"/>
              <a:gd name="T16" fmla="*/ 388 w 684"/>
              <a:gd name="T17" fmla="*/ 4 h 1223"/>
              <a:gd name="T18" fmla="*/ 282 w 684"/>
              <a:gd name="T19" fmla="*/ 8 h 1223"/>
              <a:gd name="T20" fmla="*/ 55 w 684"/>
              <a:gd name="T21" fmla="*/ 208 h 1223"/>
              <a:gd name="T22" fmla="*/ 18 w 684"/>
              <a:gd name="T23" fmla="*/ 349 h 1223"/>
              <a:gd name="T24" fmla="*/ 5 w 684"/>
              <a:gd name="T25" fmla="*/ 447 h 1223"/>
              <a:gd name="T26" fmla="*/ 0 w 684"/>
              <a:gd name="T27" fmla="*/ 542 h 1223"/>
              <a:gd name="T28" fmla="*/ 2 w 684"/>
              <a:gd name="T29" fmla="*/ 590 h 1223"/>
              <a:gd name="T30" fmla="*/ 25 w 684"/>
              <a:gd name="T31" fmla="*/ 770 h 1223"/>
              <a:gd name="T32" fmla="*/ 206 w 684"/>
              <a:gd name="T33" fmla="*/ 1166 h 1223"/>
              <a:gd name="T34" fmla="*/ 252 w 684"/>
              <a:gd name="T35" fmla="*/ 1223 h 1223"/>
              <a:gd name="T36" fmla="*/ 256 w 684"/>
              <a:gd name="T37" fmla="*/ 1223 h 1223"/>
              <a:gd name="T38" fmla="*/ 257 w 684"/>
              <a:gd name="T39" fmla="*/ 1221 h 1223"/>
              <a:gd name="T40" fmla="*/ 251 w 684"/>
              <a:gd name="T41" fmla="*/ 1164 h 1223"/>
              <a:gd name="T42" fmla="*/ 257 w 684"/>
              <a:gd name="T43" fmla="*/ 1072 h 1223"/>
              <a:gd name="T44" fmla="*/ 365 w 684"/>
              <a:gd name="T45" fmla="*/ 877 h 1223"/>
              <a:gd name="T46" fmla="*/ 571 w 684"/>
              <a:gd name="T47" fmla="*/ 782 h 1223"/>
              <a:gd name="T48" fmla="*/ 675 w 684"/>
              <a:gd name="T49" fmla="*/ 785 h 1223"/>
              <a:gd name="T50" fmla="*/ 680 w 684"/>
              <a:gd name="T51" fmla="*/ 785 h 1223"/>
              <a:gd name="T52" fmla="*/ 683 w 684"/>
              <a:gd name="T53" fmla="*/ 77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4" h="1223">
                <a:moveTo>
                  <a:pt x="683" y="779"/>
                </a:moveTo>
                <a:cubicBezTo>
                  <a:pt x="680" y="775"/>
                  <a:pt x="678" y="770"/>
                  <a:pt x="675" y="766"/>
                </a:cubicBezTo>
                <a:cubicBezTo>
                  <a:pt x="652" y="726"/>
                  <a:pt x="635" y="684"/>
                  <a:pt x="624" y="639"/>
                </a:cubicBezTo>
                <a:cubicBezTo>
                  <a:pt x="619" y="616"/>
                  <a:pt x="617" y="592"/>
                  <a:pt x="614" y="569"/>
                </a:cubicBezTo>
                <a:cubicBezTo>
                  <a:pt x="611" y="536"/>
                  <a:pt x="615" y="503"/>
                  <a:pt x="619" y="471"/>
                </a:cubicBezTo>
                <a:cubicBezTo>
                  <a:pt x="622" y="448"/>
                  <a:pt x="629" y="425"/>
                  <a:pt x="636" y="403"/>
                </a:cubicBezTo>
                <a:cubicBezTo>
                  <a:pt x="649" y="361"/>
                  <a:pt x="654" y="319"/>
                  <a:pt x="649" y="275"/>
                </a:cubicBezTo>
                <a:cubicBezTo>
                  <a:pt x="646" y="247"/>
                  <a:pt x="639" y="220"/>
                  <a:pt x="629" y="194"/>
                </a:cubicBezTo>
                <a:cubicBezTo>
                  <a:pt x="591" y="97"/>
                  <a:pt x="499" y="20"/>
                  <a:pt x="388" y="4"/>
                </a:cubicBezTo>
                <a:cubicBezTo>
                  <a:pt x="352" y="0"/>
                  <a:pt x="317" y="0"/>
                  <a:pt x="282" y="8"/>
                </a:cubicBezTo>
                <a:cubicBezTo>
                  <a:pt x="171" y="32"/>
                  <a:pt x="88" y="110"/>
                  <a:pt x="55" y="208"/>
                </a:cubicBezTo>
                <a:cubicBezTo>
                  <a:pt x="39" y="254"/>
                  <a:pt x="27" y="301"/>
                  <a:pt x="18" y="349"/>
                </a:cubicBezTo>
                <a:cubicBezTo>
                  <a:pt x="12" y="381"/>
                  <a:pt x="9" y="414"/>
                  <a:pt x="5" y="447"/>
                </a:cubicBezTo>
                <a:cubicBezTo>
                  <a:pt x="1" y="480"/>
                  <a:pt x="2" y="513"/>
                  <a:pt x="0" y="542"/>
                </a:cubicBezTo>
                <a:cubicBezTo>
                  <a:pt x="1" y="560"/>
                  <a:pt x="1" y="575"/>
                  <a:pt x="2" y="590"/>
                </a:cubicBezTo>
                <a:cubicBezTo>
                  <a:pt x="4" y="650"/>
                  <a:pt x="12" y="710"/>
                  <a:pt x="25" y="770"/>
                </a:cubicBezTo>
                <a:cubicBezTo>
                  <a:pt x="58" y="914"/>
                  <a:pt x="118" y="1047"/>
                  <a:pt x="206" y="1166"/>
                </a:cubicBezTo>
                <a:cubicBezTo>
                  <a:pt x="221" y="1185"/>
                  <a:pt x="237" y="1204"/>
                  <a:pt x="252" y="1223"/>
                </a:cubicBezTo>
                <a:cubicBezTo>
                  <a:pt x="253" y="1223"/>
                  <a:pt x="255" y="1223"/>
                  <a:pt x="256" y="1223"/>
                </a:cubicBezTo>
                <a:cubicBezTo>
                  <a:pt x="257" y="1223"/>
                  <a:pt x="257" y="1222"/>
                  <a:pt x="257" y="1221"/>
                </a:cubicBezTo>
                <a:cubicBezTo>
                  <a:pt x="254" y="1202"/>
                  <a:pt x="252" y="1183"/>
                  <a:pt x="251" y="1164"/>
                </a:cubicBezTo>
                <a:cubicBezTo>
                  <a:pt x="248" y="1133"/>
                  <a:pt x="251" y="1102"/>
                  <a:pt x="257" y="1072"/>
                </a:cubicBezTo>
                <a:cubicBezTo>
                  <a:pt x="272" y="995"/>
                  <a:pt x="309" y="931"/>
                  <a:pt x="365" y="877"/>
                </a:cubicBezTo>
                <a:cubicBezTo>
                  <a:pt x="423" y="823"/>
                  <a:pt x="493" y="792"/>
                  <a:pt x="571" y="782"/>
                </a:cubicBezTo>
                <a:cubicBezTo>
                  <a:pt x="606" y="778"/>
                  <a:pt x="640" y="778"/>
                  <a:pt x="675" y="785"/>
                </a:cubicBezTo>
                <a:cubicBezTo>
                  <a:pt x="676" y="786"/>
                  <a:pt x="678" y="785"/>
                  <a:pt x="680" y="785"/>
                </a:cubicBezTo>
                <a:cubicBezTo>
                  <a:pt x="682" y="785"/>
                  <a:pt x="684" y="781"/>
                  <a:pt x="683" y="779"/>
                </a:cubicBezTo>
                <a:close/>
              </a:path>
            </a:pathLst>
          </a:custGeom>
          <a:solidFill>
            <a:schemeClr val="accent5"/>
          </a:solidFill>
          <a:ln>
            <a:noFill/>
          </a:ln>
        </p:spPr>
        <p:txBody>
          <a:bodyPr vert="horz" wrap="square" lIns="91440" tIns="45720" rIns="91440" bIns="45720" numCol="1" anchor="t" anchorCtr="0" compatLnSpc="1"/>
          <a:lstStyle/>
          <a:p>
            <a:endParaRPr lang="ru-RU">
              <a:latin typeface="微软雅黑" charset="0"/>
              <a:ea typeface="微软雅黑" charset="0"/>
            </a:endParaRPr>
          </a:p>
        </p:txBody>
      </p:sp>
      <p:sp>
        <p:nvSpPr>
          <p:cNvPr id="83" name="Freeform 161"/>
          <p:cNvSpPr/>
          <p:nvPr>
            <p:custDataLst>
              <p:tags r:id="rId2"/>
            </p:custDataLst>
          </p:nvPr>
        </p:nvSpPr>
        <p:spPr bwMode="auto">
          <a:xfrm>
            <a:off x="4440652" y="4213752"/>
            <a:ext cx="2470129" cy="1636832"/>
          </a:xfrm>
          <a:custGeom>
            <a:avLst/>
            <a:gdLst>
              <a:gd name="T0" fmla="*/ 870 w 1160"/>
              <a:gd name="T1" fmla="*/ 132 h 768"/>
              <a:gd name="T2" fmla="*/ 854 w 1160"/>
              <a:gd name="T3" fmla="*/ 135 h 768"/>
              <a:gd name="T4" fmla="*/ 718 w 1160"/>
              <a:gd name="T5" fmla="*/ 144 h 768"/>
              <a:gd name="T6" fmla="*/ 649 w 1160"/>
              <a:gd name="T7" fmla="*/ 132 h 768"/>
              <a:gd name="T8" fmla="*/ 557 w 1160"/>
              <a:gd name="T9" fmla="*/ 97 h 768"/>
              <a:gd name="T10" fmla="*/ 497 w 1160"/>
              <a:gd name="T11" fmla="*/ 60 h 768"/>
              <a:gd name="T12" fmla="*/ 379 w 1160"/>
              <a:gd name="T13" fmla="*/ 8 h 768"/>
              <a:gd name="T14" fmla="*/ 297 w 1160"/>
              <a:gd name="T15" fmla="*/ 2 h 768"/>
              <a:gd name="T16" fmla="*/ 41 w 1160"/>
              <a:gd name="T17" fmla="*/ 173 h 768"/>
              <a:gd name="T18" fmla="*/ 12 w 1160"/>
              <a:gd name="T19" fmla="*/ 275 h 768"/>
              <a:gd name="T20" fmla="*/ 133 w 1160"/>
              <a:gd name="T21" fmla="*/ 553 h 768"/>
              <a:gd name="T22" fmla="*/ 255 w 1160"/>
              <a:gd name="T23" fmla="*/ 631 h 768"/>
              <a:gd name="T24" fmla="*/ 344 w 1160"/>
              <a:gd name="T25" fmla="*/ 674 h 768"/>
              <a:gd name="T26" fmla="*/ 433 w 1160"/>
              <a:gd name="T27" fmla="*/ 708 h 768"/>
              <a:gd name="T28" fmla="*/ 479 w 1160"/>
              <a:gd name="T29" fmla="*/ 721 h 768"/>
              <a:gd name="T30" fmla="*/ 657 w 1160"/>
              <a:gd name="T31" fmla="*/ 754 h 768"/>
              <a:gd name="T32" fmla="*/ 1090 w 1160"/>
              <a:gd name="T33" fmla="*/ 704 h 768"/>
              <a:gd name="T34" fmla="*/ 1158 w 1160"/>
              <a:gd name="T35" fmla="*/ 678 h 768"/>
              <a:gd name="T36" fmla="*/ 1160 w 1160"/>
              <a:gd name="T37" fmla="*/ 674 h 768"/>
              <a:gd name="T38" fmla="*/ 1158 w 1160"/>
              <a:gd name="T39" fmla="*/ 673 h 768"/>
              <a:gd name="T40" fmla="*/ 1102 w 1160"/>
              <a:gd name="T41" fmla="*/ 662 h 768"/>
              <a:gd name="T42" fmla="*/ 1016 w 1160"/>
              <a:gd name="T43" fmla="*/ 627 h 768"/>
              <a:gd name="T44" fmla="*/ 865 w 1160"/>
              <a:gd name="T45" fmla="*/ 464 h 768"/>
              <a:gd name="T46" fmla="*/ 838 w 1160"/>
              <a:gd name="T47" fmla="*/ 239 h 768"/>
              <a:gd name="T48" fmla="*/ 873 w 1160"/>
              <a:gd name="T49" fmla="*/ 141 h 768"/>
              <a:gd name="T50" fmla="*/ 874 w 1160"/>
              <a:gd name="T51" fmla="*/ 136 h 768"/>
              <a:gd name="T52" fmla="*/ 870 w 1160"/>
              <a:gd name="T53" fmla="*/ 13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0" h="768">
                <a:moveTo>
                  <a:pt x="870" y="132"/>
                </a:moveTo>
                <a:cubicBezTo>
                  <a:pt x="864" y="133"/>
                  <a:pt x="859" y="133"/>
                  <a:pt x="854" y="135"/>
                </a:cubicBezTo>
                <a:cubicBezTo>
                  <a:pt x="809" y="145"/>
                  <a:pt x="764" y="148"/>
                  <a:pt x="718" y="144"/>
                </a:cubicBezTo>
                <a:cubicBezTo>
                  <a:pt x="694" y="142"/>
                  <a:pt x="671" y="136"/>
                  <a:pt x="649" y="132"/>
                </a:cubicBezTo>
                <a:cubicBezTo>
                  <a:pt x="616" y="125"/>
                  <a:pt x="586" y="111"/>
                  <a:pt x="557" y="97"/>
                </a:cubicBezTo>
                <a:cubicBezTo>
                  <a:pt x="535" y="87"/>
                  <a:pt x="516" y="74"/>
                  <a:pt x="497" y="60"/>
                </a:cubicBezTo>
                <a:cubicBezTo>
                  <a:pt x="461" y="35"/>
                  <a:pt x="423" y="16"/>
                  <a:pt x="379" y="8"/>
                </a:cubicBezTo>
                <a:cubicBezTo>
                  <a:pt x="352" y="3"/>
                  <a:pt x="324" y="0"/>
                  <a:pt x="297" y="2"/>
                </a:cubicBezTo>
                <a:cubicBezTo>
                  <a:pt x="192" y="8"/>
                  <a:pt x="91" y="72"/>
                  <a:pt x="41" y="173"/>
                </a:cubicBezTo>
                <a:cubicBezTo>
                  <a:pt x="26" y="206"/>
                  <a:pt x="16" y="239"/>
                  <a:pt x="12" y="275"/>
                </a:cubicBezTo>
                <a:cubicBezTo>
                  <a:pt x="0" y="387"/>
                  <a:pt x="49" y="490"/>
                  <a:pt x="133" y="553"/>
                </a:cubicBezTo>
                <a:cubicBezTo>
                  <a:pt x="171" y="582"/>
                  <a:pt x="212" y="608"/>
                  <a:pt x="255" y="631"/>
                </a:cubicBezTo>
                <a:cubicBezTo>
                  <a:pt x="284" y="646"/>
                  <a:pt x="314" y="660"/>
                  <a:pt x="344" y="674"/>
                </a:cubicBezTo>
                <a:cubicBezTo>
                  <a:pt x="374" y="687"/>
                  <a:pt x="405" y="697"/>
                  <a:pt x="433" y="708"/>
                </a:cubicBezTo>
                <a:cubicBezTo>
                  <a:pt x="450" y="713"/>
                  <a:pt x="464" y="716"/>
                  <a:pt x="479" y="721"/>
                </a:cubicBezTo>
                <a:cubicBezTo>
                  <a:pt x="537" y="738"/>
                  <a:pt x="597" y="748"/>
                  <a:pt x="657" y="754"/>
                </a:cubicBezTo>
                <a:cubicBezTo>
                  <a:pt x="805" y="768"/>
                  <a:pt x="949" y="751"/>
                  <a:pt x="1090" y="704"/>
                </a:cubicBezTo>
                <a:cubicBezTo>
                  <a:pt x="1113" y="697"/>
                  <a:pt x="1135" y="687"/>
                  <a:pt x="1158" y="678"/>
                </a:cubicBezTo>
                <a:cubicBezTo>
                  <a:pt x="1159" y="678"/>
                  <a:pt x="1160" y="676"/>
                  <a:pt x="1160" y="674"/>
                </a:cubicBezTo>
                <a:cubicBezTo>
                  <a:pt x="1160" y="674"/>
                  <a:pt x="1159" y="673"/>
                  <a:pt x="1158" y="673"/>
                </a:cubicBezTo>
                <a:cubicBezTo>
                  <a:pt x="1139" y="670"/>
                  <a:pt x="1121" y="666"/>
                  <a:pt x="1102" y="662"/>
                </a:cubicBezTo>
                <a:cubicBezTo>
                  <a:pt x="1072" y="655"/>
                  <a:pt x="1043" y="642"/>
                  <a:pt x="1016" y="627"/>
                </a:cubicBezTo>
                <a:cubicBezTo>
                  <a:pt x="948" y="589"/>
                  <a:pt x="898" y="534"/>
                  <a:pt x="865" y="464"/>
                </a:cubicBezTo>
                <a:cubicBezTo>
                  <a:pt x="831" y="392"/>
                  <a:pt x="822" y="316"/>
                  <a:pt x="838" y="239"/>
                </a:cubicBezTo>
                <a:cubicBezTo>
                  <a:pt x="845" y="205"/>
                  <a:pt x="855" y="172"/>
                  <a:pt x="873" y="141"/>
                </a:cubicBezTo>
                <a:cubicBezTo>
                  <a:pt x="873" y="140"/>
                  <a:pt x="874" y="138"/>
                  <a:pt x="874" y="136"/>
                </a:cubicBezTo>
                <a:cubicBezTo>
                  <a:pt x="875" y="134"/>
                  <a:pt x="872" y="131"/>
                  <a:pt x="870" y="132"/>
                </a:cubicBezTo>
                <a:close/>
              </a:path>
            </a:pathLst>
          </a:custGeom>
          <a:solidFill>
            <a:schemeClr val="accent4"/>
          </a:solidFill>
          <a:ln>
            <a:noFill/>
          </a:ln>
        </p:spPr>
        <p:txBody>
          <a:bodyPr vert="horz" wrap="square" lIns="91440" tIns="45720" rIns="91440" bIns="45720" numCol="1" anchor="t" anchorCtr="0" compatLnSpc="1"/>
          <a:lstStyle/>
          <a:p>
            <a:endParaRPr lang="ru-RU">
              <a:latin typeface="微软雅黑" charset="0"/>
              <a:ea typeface="微软雅黑" charset="0"/>
            </a:endParaRPr>
          </a:p>
        </p:txBody>
      </p:sp>
      <p:sp>
        <p:nvSpPr>
          <p:cNvPr id="84" name="Freeform 162"/>
          <p:cNvSpPr/>
          <p:nvPr>
            <p:custDataLst>
              <p:tags r:id="rId3"/>
            </p:custDataLst>
          </p:nvPr>
        </p:nvSpPr>
        <p:spPr bwMode="auto">
          <a:xfrm>
            <a:off x="6284568" y="3405256"/>
            <a:ext cx="2006359" cy="2165703"/>
          </a:xfrm>
          <a:custGeom>
            <a:avLst/>
            <a:gdLst>
              <a:gd name="T0" fmla="*/ 326 w 941"/>
              <a:gd name="T1" fmla="*/ 109 h 1015"/>
              <a:gd name="T2" fmla="*/ 325 w 941"/>
              <a:gd name="T3" fmla="*/ 124 h 1015"/>
              <a:gd name="T4" fmla="*/ 291 w 941"/>
              <a:gd name="T5" fmla="*/ 257 h 1015"/>
              <a:gd name="T6" fmla="*/ 258 w 941"/>
              <a:gd name="T7" fmla="*/ 319 h 1015"/>
              <a:gd name="T8" fmla="*/ 197 w 941"/>
              <a:gd name="T9" fmla="*/ 396 h 1015"/>
              <a:gd name="T10" fmla="*/ 143 w 941"/>
              <a:gd name="T11" fmla="*/ 441 h 1015"/>
              <a:gd name="T12" fmla="*/ 57 w 941"/>
              <a:gd name="T13" fmla="*/ 537 h 1015"/>
              <a:gd name="T14" fmla="*/ 26 w 941"/>
              <a:gd name="T15" fmla="*/ 614 h 1015"/>
              <a:gd name="T16" fmla="*/ 110 w 941"/>
              <a:gd name="T17" fmla="*/ 909 h 1015"/>
              <a:gd name="T18" fmla="*/ 198 w 941"/>
              <a:gd name="T19" fmla="*/ 969 h 1015"/>
              <a:gd name="T20" fmla="*/ 499 w 941"/>
              <a:gd name="T21" fmla="*/ 940 h 1015"/>
              <a:gd name="T22" fmla="*/ 611 w 941"/>
              <a:gd name="T23" fmla="*/ 848 h 1015"/>
              <a:gd name="T24" fmla="*/ 679 w 941"/>
              <a:gd name="T25" fmla="*/ 776 h 1015"/>
              <a:gd name="T26" fmla="*/ 740 w 941"/>
              <a:gd name="T27" fmla="*/ 702 h 1015"/>
              <a:gd name="T28" fmla="*/ 766 w 941"/>
              <a:gd name="T29" fmla="*/ 663 h 1015"/>
              <a:gd name="T30" fmla="*/ 853 w 941"/>
              <a:gd name="T31" fmla="*/ 503 h 1015"/>
              <a:gd name="T32" fmla="*/ 939 w 941"/>
              <a:gd name="T33" fmla="*/ 76 h 1015"/>
              <a:gd name="T34" fmla="*/ 936 w 941"/>
              <a:gd name="T35" fmla="*/ 4 h 1015"/>
              <a:gd name="T36" fmla="*/ 932 w 941"/>
              <a:gd name="T37" fmla="*/ 0 h 1015"/>
              <a:gd name="T38" fmla="*/ 930 w 941"/>
              <a:gd name="T39" fmla="*/ 2 h 1015"/>
              <a:gd name="T40" fmla="*/ 903 w 941"/>
              <a:gd name="T41" fmla="*/ 51 h 1015"/>
              <a:gd name="T42" fmla="*/ 843 w 941"/>
              <a:gd name="T43" fmla="*/ 123 h 1015"/>
              <a:gd name="T44" fmla="*/ 641 w 941"/>
              <a:gd name="T45" fmla="*/ 216 h 1015"/>
              <a:gd name="T46" fmla="*/ 418 w 941"/>
              <a:gd name="T47" fmla="*/ 172 h 1015"/>
              <a:gd name="T48" fmla="*/ 336 w 941"/>
              <a:gd name="T49" fmla="*/ 109 h 1015"/>
              <a:gd name="T50" fmla="*/ 332 w 941"/>
              <a:gd name="T51" fmla="*/ 106 h 1015"/>
              <a:gd name="T52" fmla="*/ 326 w 941"/>
              <a:gd name="T53" fmla="*/ 109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1" h="1015">
                <a:moveTo>
                  <a:pt x="326" y="109"/>
                </a:moveTo>
                <a:cubicBezTo>
                  <a:pt x="326" y="114"/>
                  <a:pt x="325" y="119"/>
                  <a:pt x="325" y="124"/>
                </a:cubicBezTo>
                <a:cubicBezTo>
                  <a:pt x="320" y="170"/>
                  <a:pt x="309" y="215"/>
                  <a:pt x="291" y="257"/>
                </a:cubicBezTo>
                <a:cubicBezTo>
                  <a:pt x="282" y="279"/>
                  <a:pt x="270" y="299"/>
                  <a:pt x="258" y="319"/>
                </a:cubicBezTo>
                <a:cubicBezTo>
                  <a:pt x="242" y="348"/>
                  <a:pt x="219" y="372"/>
                  <a:pt x="197" y="396"/>
                </a:cubicBezTo>
                <a:cubicBezTo>
                  <a:pt x="181" y="413"/>
                  <a:pt x="162" y="427"/>
                  <a:pt x="143" y="441"/>
                </a:cubicBezTo>
                <a:cubicBezTo>
                  <a:pt x="108" y="467"/>
                  <a:pt x="79" y="498"/>
                  <a:pt x="57" y="537"/>
                </a:cubicBezTo>
                <a:cubicBezTo>
                  <a:pt x="44" y="561"/>
                  <a:pt x="33" y="587"/>
                  <a:pt x="26" y="614"/>
                </a:cubicBezTo>
                <a:cubicBezTo>
                  <a:pt x="0" y="715"/>
                  <a:pt x="29" y="831"/>
                  <a:pt x="110" y="909"/>
                </a:cubicBezTo>
                <a:cubicBezTo>
                  <a:pt x="136" y="934"/>
                  <a:pt x="165" y="954"/>
                  <a:pt x="198" y="969"/>
                </a:cubicBezTo>
                <a:cubicBezTo>
                  <a:pt x="301" y="1015"/>
                  <a:pt x="414" y="1000"/>
                  <a:pt x="499" y="940"/>
                </a:cubicBezTo>
                <a:cubicBezTo>
                  <a:pt x="539" y="912"/>
                  <a:pt x="576" y="881"/>
                  <a:pt x="611" y="848"/>
                </a:cubicBezTo>
                <a:cubicBezTo>
                  <a:pt x="635" y="825"/>
                  <a:pt x="657" y="801"/>
                  <a:pt x="679" y="776"/>
                </a:cubicBezTo>
                <a:cubicBezTo>
                  <a:pt x="702" y="752"/>
                  <a:pt x="721" y="725"/>
                  <a:pt x="740" y="702"/>
                </a:cubicBezTo>
                <a:cubicBezTo>
                  <a:pt x="750" y="687"/>
                  <a:pt x="758" y="675"/>
                  <a:pt x="766" y="663"/>
                </a:cubicBezTo>
                <a:cubicBezTo>
                  <a:pt x="800" y="613"/>
                  <a:pt x="829" y="559"/>
                  <a:pt x="853" y="503"/>
                </a:cubicBezTo>
                <a:cubicBezTo>
                  <a:pt x="911" y="367"/>
                  <a:pt x="941" y="225"/>
                  <a:pt x="939" y="76"/>
                </a:cubicBezTo>
                <a:cubicBezTo>
                  <a:pt x="939" y="52"/>
                  <a:pt x="937" y="28"/>
                  <a:pt x="936" y="4"/>
                </a:cubicBezTo>
                <a:cubicBezTo>
                  <a:pt x="936" y="2"/>
                  <a:pt x="934" y="1"/>
                  <a:pt x="932" y="0"/>
                </a:cubicBezTo>
                <a:cubicBezTo>
                  <a:pt x="932" y="0"/>
                  <a:pt x="931" y="1"/>
                  <a:pt x="930" y="2"/>
                </a:cubicBezTo>
                <a:cubicBezTo>
                  <a:pt x="922" y="19"/>
                  <a:pt x="912" y="35"/>
                  <a:pt x="903" y="51"/>
                </a:cubicBezTo>
                <a:cubicBezTo>
                  <a:pt x="886" y="78"/>
                  <a:pt x="866" y="102"/>
                  <a:pt x="843" y="123"/>
                </a:cubicBezTo>
                <a:cubicBezTo>
                  <a:pt x="786" y="176"/>
                  <a:pt x="718" y="206"/>
                  <a:pt x="641" y="216"/>
                </a:cubicBezTo>
                <a:cubicBezTo>
                  <a:pt x="562" y="226"/>
                  <a:pt x="488" y="211"/>
                  <a:pt x="418" y="172"/>
                </a:cubicBezTo>
                <a:cubicBezTo>
                  <a:pt x="388" y="155"/>
                  <a:pt x="360" y="135"/>
                  <a:pt x="336" y="109"/>
                </a:cubicBezTo>
                <a:cubicBezTo>
                  <a:pt x="335" y="108"/>
                  <a:pt x="334" y="107"/>
                  <a:pt x="332" y="106"/>
                </a:cubicBezTo>
                <a:cubicBezTo>
                  <a:pt x="331" y="105"/>
                  <a:pt x="327" y="107"/>
                  <a:pt x="326" y="109"/>
                </a:cubicBezTo>
                <a:close/>
              </a:path>
            </a:pathLst>
          </a:custGeom>
          <a:solidFill>
            <a:schemeClr val="accent3"/>
          </a:solidFill>
          <a:ln>
            <a:noFill/>
          </a:ln>
        </p:spPr>
        <p:txBody>
          <a:bodyPr vert="horz" wrap="square" lIns="91440" tIns="45720" rIns="91440" bIns="45720" numCol="1" anchor="t" anchorCtr="0" compatLnSpc="1"/>
          <a:lstStyle/>
          <a:p>
            <a:endParaRPr lang="ru-RU">
              <a:latin typeface="微软雅黑" charset="0"/>
              <a:ea typeface="微软雅黑" charset="0"/>
            </a:endParaRPr>
          </a:p>
        </p:txBody>
      </p:sp>
      <p:sp>
        <p:nvSpPr>
          <p:cNvPr id="85" name="Freeform 163"/>
          <p:cNvSpPr/>
          <p:nvPr>
            <p:custDataLst>
              <p:tags r:id="rId4"/>
            </p:custDataLst>
          </p:nvPr>
        </p:nvSpPr>
        <p:spPr bwMode="auto">
          <a:xfrm>
            <a:off x="6396790" y="1443537"/>
            <a:ext cx="1868717" cy="2383327"/>
          </a:xfrm>
          <a:custGeom>
            <a:avLst/>
            <a:gdLst>
              <a:gd name="T0" fmla="*/ 2 w 877"/>
              <a:gd name="T1" fmla="*/ 612 h 1118"/>
              <a:gd name="T2" fmla="*/ 16 w 877"/>
              <a:gd name="T3" fmla="*/ 619 h 1118"/>
              <a:gd name="T4" fmla="*/ 132 w 877"/>
              <a:gd name="T5" fmla="*/ 692 h 1118"/>
              <a:gd name="T6" fmla="*/ 181 w 877"/>
              <a:gd name="T7" fmla="*/ 742 h 1118"/>
              <a:gd name="T8" fmla="*/ 235 w 877"/>
              <a:gd name="T9" fmla="*/ 824 h 1118"/>
              <a:gd name="T10" fmla="*/ 262 w 877"/>
              <a:gd name="T11" fmla="*/ 889 h 1118"/>
              <a:gd name="T12" fmla="*/ 326 w 877"/>
              <a:gd name="T13" fmla="*/ 1000 h 1118"/>
              <a:gd name="T14" fmla="*/ 390 w 877"/>
              <a:gd name="T15" fmla="*/ 1054 h 1118"/>
              <a:gd name="T16" fmla="*/ 697 w 877"/>
              <a:gd name="T17" fmla="*/ 1065 h 1118"/>
              <a:gd name="T18" fmla="*/ 780 w 877"/>
              <a:gd name="T19" fmla="*/ 1000 h 1118"/>
              <a:gd name="T20" fmla="*/ 846 w 877"/>
              <a:gd name="T21" fmla="*/ 705 h 1118"/>
              <a:gd name="T22" fmla="*/ 793 w 877"/>
              <a:gd name="T23" fmla="*/ 569 h 1118"/>
              <a:gd name="T24" fmla="*/ 746 w 877"/>
              <a:gd name="T25" fmla="*/ 483 h 1118"/>
              <a:gd name="T26" fmla="*/ 694 w 877"/>
              <a:gd name="T27" fmla="*/ 402 h 1118"/>
              <a:gd name="T28" fmla="*/ 665 w 877"/>
              <a:gd name="T29" fmla="*/ 365 h 1118"/>
              <a:gd name="T30" fmla="*/ 540 w 877"/>
              <a:gd name="T31" fmla="*/ 234 h 1118"/>
              <a:gd name="T32" fmla="*/ 161 w 877"/>
              <a:gd name="T33" fmla="*/ 19 h 1118"/>
              <a:gd name="T34" fmla="*/ 90 w 877"/>
              <a:gd name="T35" fmla="*/ 0 h 1118"/>
              <a:gd name="T36" fmla="*/ 86 w 877"/>
              <a:gd name="T37" fmla="*/ 2 h 1118"/>
              <a:gd name="T38" fmla="*/ 87 w 877"/>
              <a:gd name="T39" fmla="*/ 5 h 1118"/>
              <a:gd name="T40" fmla="*/ 126 w 877"/>
              <a:gd name="T41" fmla="*/ 46 h 1118"/>
              <a:gd name="T42" fmla="*/ 175 w 877"/>
              <a:gd name="T43" fmla="*/ 125 h 1118"/>
              <a:gd name="T44" fmla="*/ 202 w 877"/>
              <a:gd name="T45" fmla="*/ 346 h 1118"/>
              <a:gd name="T46" fmla="*/ 91 w 877"/>
              <a:gd name="T47" fmla="*/ 544 h 1118"/>
              <a:gd name="T48" fmla="*/ 5 w 877"/>
              <a:gd name="T49" fmla="*/ 603 h 1118"/>
              <a:gd name="T50" fmla="*/ 1 w 877"/>
              <a:gd name="T51" fmla="*/ 606 h 1118"/>
              <a:gd name="T52" fmla="*/ 2 w 877"/>
              <a:gd name="T53" fmla="*/ 612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7" h="1118">
                <a:moveTo>
                  <a:pt x="2" y="612"/>
                </a:moveTo>
                <a:cubicBezTo>
                  <a:pt x="7" y="614"/>
                  <a:pt x="12" y="617"/>
                  <a:pt x="16" y="619"/>
                </a:cubicBezTo>
                <a:cubicBezTo>
                  <a:pt x="59" y="637"/>
                  <a:pt x="98" y="661"/>
                  <a:pt x="132" y="692"/>
                </a:cubicBezTo>
                <a:cubicBezTo>
                  <a:pt x="150" y="707"/>
                  <a:pt x="165" y="725"/>
                  <a:pt x="181" y="742"/>
                </a:cubicBezTo>
                <a:cubicBezTo>
                  <a:pt x="204" y="766"/>
                  <a:pt x="219" y="795"/>
                  <a:pt x="235" y="824"/>
                </a:cubicBezTo>
                <a:cubicBezTo>
                  <a:pt x="246" y="845"/>
                  <a:pt x="254" y="867"/>
                  <a:pt x="262" y="889"/>
                </a:cubicBezTo>
                <a:cubicBezTo>
                  <a:pt x="276" y="930"/>
                  <a:pt x="296" y="968"/>
                  <a:pt x="326" y="1000"/>
                </a:cubicBezTo>
                <a:cubicBezTo>
                  <a:pt x="345" y="1021"/>
                  <a:pt x="366" y="1039"/>
                  <a:pt x="390" y="1054"/>
                </a:cubicBezTo>
                <a:cubicBezTo>
                  <a:pt x="478" y="1110"/>
                  <a:pt x="597" y="1118"/>
                  <a:pt x="697" y="1065"/>
                </a:cubicBezTo>
                <a:cubicBezTo>
                  <a:pt x="729" y="1048"/>
                  <a:pt x="756" y="1027"/>
                  <a:pt x="780" y="1000"/>
                </a:cubicBezTo>
                <a:cubicBezTo>
                  <a:pt x="856" y="916"/>
                  <a:pt x="877" y="804"/>
                  <a:pt x="846" y="705"/>
                </a:cubicBezTo>
                <a:cubicBezTo>
                  <a:pt x="832" y="658"/>
                  <a:pt x="814" y="613"/>
                  <a:pt x="793" y="569"/>
                </a:cubicBezTo>
                <a:cubicBezTo>
                  <a:pt x="779" y="540"/>
                  <a:pt x="762" y="511"/>
                  <a:pt x="746" y="483"/>
                </a:cubicBezTo>
                <a:cubicBezTo>
                  <a:pt x="730" y="454"/>
                  <a:pt x="710" y="428"/>
                  <a:pt x="694" y="402"/>
                </a:cubicBezTo>
                <a:cubicBezTo>
                  <a:pt x="683" y="388"/>
                  <a:pt x="674" y="377"/>
                  <a:pt x="665" y="365"/>
                </a:cubicBezTo>
                <a:cubicBezTo>
                  <a:pt x="628" y="317"/>
                  <a:pt x="586" y="274"/>
                  <a:pt x="540" y="234"/>
                </a:cubicBezTo>
                <a:cubicBezTo>
                  <a:pt x="429" y="135"/>
                  <a:pt x="302" y="64"/>
                  <a:pt x="161" y="19"/>
                </a:cubicBezTo>
                <a:cubicBezTo>
                  <a:pt x="138" y="12"/>
                  <a:pt x="114" y="6"/>
                  <a:pt x="90" y="0"/>
                </a:cubicBezTo>
                <a:cubicBezTo>
                  <a:pt x="89" y="0"/>
                  <a:pt x="88" y="1"/>
                  <a:pt x="86" y="2"/>
                </a:cubicBezTo>
                <a:cubicBezTo>
                  <a:pt x="86" y="2"/>
                  <a:pt x="86" y="4"/>
                  <a:pt x="87" y="5"/>
                </a:cubicBezTo>
                <a:cubicBezTo>
                  <a:pt x="100" y="18"/>
                  <a:pt x="113" y="32"/>
                  <a:pt x="126" y="46"/>
                </a:cubicBezTo>
                <a:cubicBezTo>
                  <a:pt x="146" y="70"/>
                  <a:pt x="162" y="97"/>
                  <a:pt x="175" y="125"/>
                </a:cubicBezTo>
                <a:cubicBezTo>
                  <a:pt x="208" y="196"/>
                  <a:pt x="216" y="270"/>
                  <a:pt x="202" y="346"/>
                </a:cubicBezTo>
                <a:cubicBezTo>
                  <a:pt x="187" y="424"/>
                  <a:pt x="149" y="490"/>
                  <a:pt x="91" y="544"/>
                </a:cubicBezTo>
                <a:cubicBezTo>
                  <a:pt x="65" y="568"/>
                  <a:pt x="37" y="588"/>
                  <a:pt x="5" y="603"/>
                </a:cubicBezTo>
                <a:cubicBezTo>
                  <a:pt x="4" y="603"/>
                  <a:pt x="3" y="605"/>
                  <a:pt x="1" y="606"/>
                </a:cubicBezTo>
                <a:cubicBezTo>
                  <a:pt x="0" y="607"/>
                  <a:pt x="0" y="611"/>
                  <a:pt x="2" y="612"/>
                </a:cubicBezTo>
                <a:close/>
              </a:path>
            </a:pathLst>
          </a:custGeom>
          <a:solidFill>
            <a:schemeClr val="accent2"/>
          </a:solidFill>
          <a:ln>
            <a:noFill/>
          </a:ln>
        </p:spPr>
        <p:txBody>
          <a:bodyPr vert="horz" wrap="square" lIns="91440" tIns="45720" rIns="91440" bIns="45720" numCol="1" anchor="t" anchorCtr="0" compatLnSpc="1">
            <a:noAutofit/>
          </a:bodyPr>
          <a:lstStyle/>
          <a:p>
            <a:pPr lvl="0" algn="l"/>
            <a:endParaRPr lang="ru-RU">
              <a:latin typeface="微软雅黑" charset="0"/>
              <a:ea typeface="微软雅黑" charset="0"/>
              <a:sym typeface="+mn-ea"/>
            </a:endParaRPr>
          </a:p>
        </p:txBody>
      </p:sp>
      <p:sp>
        <p:nvSpPr>
          <p:cNvPr id="86" name="Freeform 164"/>
          <p:cNvSpPr/>
          <p:nvPr>
            <p:custDataLst>
              <p:tags r:id="rId5"/>
            </p:custDataLst>
          </p:nvPr>
        </p:nvSpPr>
        <p:spPr bwMode="auto">
          <a:xfrm>
            <a:off x="4172807" y="1382156"/>
            <a:ext cx="2600331" cy="1651712"/>
          </a:xfrm>
          <a:custGeom>
            <a:avLst/>
            <a:gdLst>
              <a:gd name="T0" fmla="*/ 555 w 1221"/>
              <a:gd name="T1" fmla="*/ 775 h 776"/>
              <a:gd name="T2" fmla="*/ 566 w 1221"/>
              <a:gd name="T3" fmla="*/ 763 h 776"/>
              <a:gd name="T4" fmla="*/ 671 w 1221"/>
              <a:gd name="T5" fmla="*/ 675 h 776"/>
              <a:gd name="T6" fmla="*/ 734 w 1221"/>
              <a:gd name="T7" fmla="*/ 645 h 776"/>
              <a:gd name="T8" fmla="*/ 829 w 1221"/>
              <a:gd name="T9" fmla="*/ 619 h 776"/>
              <a:gd name="T10" fmla="*/ 899 w 1221"/>
              <a:gd name="T11" fmla="*/ 613 h 776"/>
              <a:gd name="T12" fmla="*/ 1025 w 1221"/>
              <a:gd name="T13" fmla="*/ 587 h 776"/>
              <a:gd name="T14" fmla="*/ 1095 w 1221"/>
              <a:gd name="T15" fmla="*/ 543 h 776"/>
              <a:gd name="T16" fmla="*/ 1201 w 1221"/>
              <a:gd name="T17" fmla="*/ 254 h 776"/>
              <a:gd name="T18" fmla="*/ 1165 w 1221"/>
              <a:gd name="T19" fmla="*/ 155 h 776"/>
              <a:gd name="T20" fmla="*/ 904 w 1221"/>
              <a:gd name="T21" fmla="*/ 1 h 776"/>
              <a:gd name="T22" fmla="*/ 759 w 1221"/>
              <a:gd name="T23" fmla="*/ 10 h 776"/>
              <a:gd name="T24" fmla="*/ 662 w 1221"/>
              <a:gd name="T25" fmla="*/ 27 h 776"/>
              <a:gd name="T26" fmla="*/ 570 w 1221"/>
              <a:gd name="T27" fmla="*/ 52 h 776"/>
              <a:gd name="T28" fmla="*/ 525 w 1221"/>
              <a:gd name="T29" fmla="*/ 68 h 776"/>
              <a:gd name="T30" fmla="*/ 361 w 1221"/>
              <a:gd name="T31" fmla="*/ 146 h 776"/>
              <a:gd name="T32" fmla="*/ 40 w 1221"/>
              <a:gd name="T33" fmla="*/ 441 h 776"/>
              <a:gd name="T34" fmla="*/ 1 w 1221"/>
              <a:gd name="T35" fmla="*/ 502 h 776"/>
              <a:gd name="T36" fmla="*/ 1 w 1221"/>
              <a:gd name="T37" fmla="*/ 506 h 776"/>
              <a:gd name="T38" fmla="*/ 4 w 1221"/>
              <a:gd name="T39" fmla="*/ 506 h 776"/>
              <a:gd name="T40" fmla="*/ 55 w 1221"/>
              <a:gd name="T41" fmla="*/ 483 h 776"/>
              <a:gd name="T42" fmla="*/ 146 w 1221"/>
              <a:gd name="T43" fmla="*/ 460 h 776"/>
              <a:gd name="T44" fmla="*/ 364 w 1221"/>
              <a:gd name="T45" fmla="*/ 503 h 776"/>
              <a:gd name="T46" fmla="*/ 518 w 1221"/>
              <a:gd name="T47" fmla="*/ 669 h 776"/>
              <a:gd name="T48" fmla="*/ 547 w 1221"/>
              <a:gd name="T49" fmla="*/ 769 h 776"/>
              <a:gd name="T50" fmla="*/ 549 w 1221"/>
              <a:gd name="T51" fmla="*/ 774 h 776"/>
              <a:gd name="T52" fmla="*/ 555 w 1221"/>
              <a:gd name="T53" fmla="*/ 77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1" h="776">
                <a:moveTo>
                  <a:pt x="555" y="775"/>
                </a:moveTo>
                <a:cubicBezTo>
                  <a:pt x="559" y="771"/>
                  <a:pt x="562" y="767"/>
                  <a:pt x="566" y="763"/>
                </a:cubicBezTo>
                <a:cubicBezTo>
                  <a:pt x="596" y="728"/>
                  <a:pt x="631" y="699"/>
                  <a:pt x="671" y="675"/>
                </a:cubicBezTo>
                <a:cubicBezTo>
                  <a:pt x="691" y="663"/>
                  <a:pt x="713" y="654"/>
                  <a:pt x="734" y="645"/>
                </a:cubicBezTo>
                <a:cubicBezTo>
                  <a:pt x="764" y="631"/>
                  <a:pt x="797" y="625"/>
                  <a:pt x="829" y="619"/>
                </a:cubicBezTo>
                <a:cubicBezTo>
                  <a:pt x="852" y="615"/>
                  <a:pt x="875" y="614"/>
                  <a:pt x="899" y="613"/>
                </a:cubicBezTo>
                <a:cubicBezTo>
                  <a:pt x="942" y="613"/>
                  <a:pt x="985" y="605"/>
                  <a:pt x="1025" y="587"/>
                </a:cubicBezTo>
                <a:cubicBezTo>
                  <a:pt x="1050" y="575"/>
                  <a:pt x="1074" y="561"/>
                  <a:pt x="1095" y="543"/>
                </a:cubicBezTo>
                <a:cubicBezTo>
                  <a:pt x="1176" y="476"/>
                  <a:pt x="1221" y="365"/>
                  <a:pt x="1201" y="254"/>
                </a:cubicBezTo>
                <a:cubicBezTo>
                  <a:pt x="1195" y="219"/>
                  <a:pt x="1183" y="186"/>
                  <a:pt x="1165" y="155"/>
                </a:cubicBezTo>
                <a:cubicBezTo>
                  <a:pt x="1108" y="57"/>
                  <a:pt x="1008" y="2"/>
                  <a:pt x="904" y="1"/>
                </a:cubicBezTo>
                <a:cubicBezTo>
                  <a:pt x="856" y="0"/>
                  <a:pt x="807" y="3"/>
                  <a:pt x="759" y="10"/>
                </a:cubicBezTo>
                <a:cubicBezTo>
                  <a:pt x="726" y="14"/>
                  <a:pt x="694" y="21"/>
                  <a:pt x="662" y="27"/>
                </a:cubicBezTo>
                <a:cubicBezTo>
                  <a:pt x="630" y="34"/>
                  <a:pt x="599" y="45"/>
                  <a:pt x="570" y="52"/>
                </a:cubicBezTo>
                <a:cubicBezTo>
                  <a:pt x="553" y="58"/>
                  <a:pt x="539" y="63"/>
                  <a:pt x="525" y="68"/>
                </a:cubicBezTo>
                <a:cubicBezTo>
                  <a:pt x="468" y="89"/>
                  <a:pt x="414" y="115"/>
                  <a:pt x="361" y="146"/>
                </a:cubicBezTo>
                <a:cubicBezTo>
                  <a:pt x="234" y="222"/>
                  <a:pt x="127" y="320"/>
                  <a:pt x="40" y="441"/>
                </a:cubicBezTo>
                <a:cubicBezTo>
                  <a:pt x="26" y="461"/>
                  <a:pt x="14" y="481"/>
                  <a:pt x="1" y="502"/>
                </a:cubicBezTo>
                <a:cubicBezTo>
                  <a:pt x="0" y="503"/>
                  <a:pt x="1" y="505"/>
                  <a:pt x="1" y="506"/>
                </a:cubicBezTo>
                <a:cubicBezTo>
                  <a:pt x="1" y="507"/>
                  <a:pt x="3" y="507"/>
                  <a:pt x="4" y="506"/>
                </a:cubicBezTo>
                <a:cubicBezTo>
                  <a:pt x="21" y="498"/>
                  <a:pt x="38" y="490"/>
                  <a:pt x="55" y="483"/>
                </a:cubicBezTo>
                <a:cubicBezTo>
                  <a:pt x="84" y="470"/>
                  <a:pt x="115" y="464"/>
                  <a:pt x="146" y="460"/>
                </a:cubicBezTo>
                <a:cubicBezTo>
                  <a:pt x="223" y="451"/>
                  <a:pt x="296" y="465"/>
                  <a:pt x="364" y="503"/>
                </a:cubicBezTo>
                <a:cubicBezTo>
                  <a:pt x="434" y="541"/>
                  <a:pt x="485" y="597"/>
                  <a:pt x="518" y="669"/>
                </a:cubicBezTo>
                <a:cubicBezTo>
                  <a:pt x="533" y="701"/>
                  <a:pt x="543" y="734"/>
                  <a:pt x="547" y="769"/>
                </a:cubicBezTo>
                <a:cubicBezTo>
                  <a:pt x="547" y="770"/>
                  <a:pt x="548" y="772"/>
                  <a:pt x="549" y="774"/>
                </a:cubicBezTo>
                <a:cubicBezTo>
                  <a:pt x="549" y="776"/>
                  <a:pt x="554" y="776"/>
                  <a:pt x="555" y="775"/>
                </a:cubicBezTo>
                <a:close/>
              </a:path>
            </a:pathLst>
          </a:custGeom>
          <a:solidFill>
            <a:schemeClr val="accent1"/>
          </a:solidFill>
          <a:ln>
            <a:noFill/>
          </a:ln>
        </p:spPr>
        <p:txBody>
          <a:bodyPr vert="horz" wrap="square" lIns="91440" tIns="45720" rIns="91440" bIns="45720" numCol="1" anchor="t" anchorCtr="0" compatLnSpc="1"/>
          <a:lstStyle/>
          <a:p>
            <a:endParaRPr lang="ru-RU">
              <a:latin typeface="微软雅黑" charset="0"/>
              <a:ea typeface="微软雅黑" charset="0"/>
            </a:endParaRPr>
          </a:p>
        </p:txBody>
      </p:sp>
      <p:sp>
        <p:nvSpPr>
          <p:cNvPr id="2" name="Freeform 29"/>
          <p:cNvSpPr>
            <a:spLocks noChangeArrowheads="1"/>
          </p:cNvSpPr>
          <p:nvPr>
            <p:custDataLst>
              <p:tags r:id="rId6"/>
            </p:custDataLst>
          </p:nvPr>
        </p:nvSpPr>
        <p:spPr bwMode="auto">
          <a:xfrm>
            <a:off x="5716904" y="3055556"/>
            <a:ext cx="709844" cy="732376"/>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3" name="Oval 2"/>
          <p:cNvSpPr/>
          <p:nvPr>
            <p:custDataLst>
              <p:tags r:id="rId7"/>
            </p:custDataLst>
          </p:nvPr>
        </p:nvSpPr>
        <p:spPr>
          <a:xfrm>
            <a:off x="8643371" y="2103850"/>
            <a:ext cx="443309" cy="4433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4" name="Freeform 65"/>
          <p:cNvSpPr>
            <a:spLocks noChangeArrowheads="1"/>
          </p:cNvSpPr>
          <p:nvPr>
            <p:custDataLst>
              <p:tags r:id="rId8"/>
            </p:custDataLst>
          </p:nvPr>
        </p:nvSpPr>
        <p:spPr bwMode="auto">
          <a:xfrm>
            <a:off x="8754353" y="2216072"/>
            <a:ext cx="221344" cy="219484"/>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p:spPr>
        <p:txBody>
          <a:bodyPr wrap="square" lIns="34290" tIns="17145" rIns="34290" bIns="17145" anchor="ctr">
            <a:normAutofit fontScale="40000"/>
          </a:bodyPr>
          <a:lstStyle/>
          <a:p>
            <a:pPr marL="0" marR="0" lvl="0" indent="0" algn="l" defTabSz="914400" rtl="0" eaLnBrk="1" fontAlgn="auto" latinLnBrk="0" hangingPunct="1">
              <a:lnSpc>
                <a:spcPct val="14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8" name="Oval 4"/>
          <p:cNvSpPr/>
          <p:nvPr>
            <p:custDataLst>
              <p:tags r:id="rId9"/>
            </p:custDataLst>
          </p:nvPr>
        </p:nvSpPr>
        <p:spPr>
          <a:xfrm>
            <a:off x="8643371" y="3896963"/>
            <a:ext cx="443309" cy="443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10" name="Freeform 102"/>
          <p:cNvSpPr>
            <a:spLocks noChangeArrowheads="1"/>
          </p:cNvSpPr>
          <p:nvPr>
            <p:custDataLst>
              <p:tags r:id="rId10"/>
            </p:custDataLst>
          </p:nvPr>
        </p:nvSpPr>
        <p:spPr bwMode="auto">
          <a:xfrm>
            <a:off x="8735133" y="4001125"/>
            <a:ext cx="260405" cy="234365"/>
          </a:xfrm>
          <a:custGeom>
            <a:avLst/>
            <a:gdLst>
              <a:gd name="T0" fmla="*/ 35703 w 498"/>
              <a:gd name="T1" fmla="*/ 67874 h 445"/>
              <a:gd name="T2" fmla="*/ 35703 w 498"/>
              <a:gd name="T3" fmla="*/ 67874 h 445"/>
              <a:gd name="T4" fmla="*/ 63372 w 498"/>
              <a:gd name="T5" fmla="*/ 75965 h 445"/>
              <a:gd name="T6" fmla="*/ 67389 w 498"/>
              <a:gd name="T7" fmla="*/ 75965 h 445"/>
              <a:gd name="T8" fmla="*/ 87026 w 498"/>
              <a:gd name="T9" fmla="*/ 60232 h 445"/>
              <a:gd name="T10" fmla="*/ 87026 w 498"/>
              <a:gd name="T11" fmla="*/ 56187 h 445"/>
              <a:gd name="T12" fmla="*/ 79439 w 498"/>
              <a:gd name="T13" fmla="*/ 48096 h 445"/>
              <a:gd name="T14" fmla="*/ 122728 w 498"/>
              <a:gd name="T15" fmla="*/ 4495 h 445"/>
              <a:gd name="T16" fmla="*/ 87026 w 498"/>
              <a:gd name="T17" fmla="*/ 0 h 445"/>
              <a:gd name="T18" fmla="*/ 47753 w 498"/>
              <a:gd name="T19" fmla="*/ 24273 h 445"/>
              <a:gd name="T20" fmla="*/ 32133 w 498"/>
              <a:gd name="T21" fmla="*/ 36409 h 445"/>
              <a:gd name="T22" fmla="*/ 23653 w 498"/>
              <a:gd name="T23" fmla="*/ 52141 h 445"/>
              <a:gd name="T24" fmla="*/ 8033 w 498"/>
              <a:gd name="T25" fmla="*/ 56187 h 445"/>
              <a:gd name="T26" fmla="*/ 0 w 498"/>
              <a:gd name="T27" fmla="*/ 64278 h 445"/>
              <a:gd name="T28" fmla="*/ 0 w 498"/>
              <a:gd name="T29" fmla="*/ 67874 h 445"/>
              <a:gd name="T30" fmla="*/ 16066 w 498"/>
              <a:gd name="T31" fmla="*/ 84055 h 445"/>
              <a:gd name="T32" fmla="*/ 23653 w 498"/>
              <a:gd name="T33" fmla="*/ 88101 h 445"/>
              <a:gd name="T34" fmla="*/ 32133 w 498"/>
              <a:gd name="T35" fmla="*/ 80010 h 445"/>
              <a:gd name="T36" fmla="*/ 35703 w 498"/>
              <a:gd name="T37" fmla="*/ 67874 h 445"/>
              <a:gd name="T38" fmla="*/ 99075 w 498"/>
              <a:gd name="T39" fmla="*/ 71919 h 445"/>
              <a:gd name="T40" fmla="*/ 99075 w 498"/>
              <a:gd name="T41" fmla="*/ 71919 h 445"/>
              <a:gd name="T42" fmla="*/ 95059 w 498"/>
              <a:gd name="T43" fmla="*/ 71919 h 445"/>
              <a:gd name="T44" fmla="*/ 79439 w 498"/>
              <a:gd name="T45" fmla="*/ 84055 h 445"/>
              <a:gd name="T46" fmla="*/ 75422 w 498"/>
              <a:gd name="T47" fmla="*/ 91697 h 445"/>
              <a:gd name="T48" fmla="*/ 170035 w 498"/>
              <a:gd name="T49" fmla="*/ 195530 h 445"/>
              <a:gd name="T50" fmla="*/ 178068 w 498"/>
              <a:gd name="T51" fmla="*/ 195530 h 445"/>
              <a:gd name="T52" fmla="*/ 190117 w 498"/>
              <a:gd name="T53" fmla="*/ 187439 h 445"/>
              <a:gd name="T54" fmla="*/ 190117 w 498"/>
              <a:gd name="T55" fmla="*/ 179798 h 445"/>
              <a:gd name="T56" fmla="*/ 99075 w 498"/>
              <a:gd name="T57" fmla="*/ 71919 h 445"/>
              <a:gd name="T58" fmla="*/ 221804 w 498"/>
              <a:gd name="T59" fmla="*/ 28318 h 445"/>
              <a:gd name="T60" fmla="*/ 221804 w 498"/>
              <a:gd name="T61" fmla="*/ 28318 h 445"/>
              <a:gd name="T62" fmla="*/ 213771 w 498"/>
              <a:gd name="T63" fmla="*/ 24273 h 445"/>
              <a:gd name="T64" fmla="*/ 205737 w 498"/>
              <a:gd name="T65" fmla="*/ 40005 h 445"/>
              <a:gd name="T66" fmla="*/ 182084 w 498"/>
              <a:gd name="T67" fmla="*/ 48096 h 445"/>
              <a:gd name="T68" fmla="*/ 178068 w 498"/>
              <a:gd name="T69" fmla="*/ 28318 h 445"/>
              <a:gd name="T70" fmla="*/ 186101 w 498"/>
              <a:gd name="T71" fmla="*/ 8540 h 445"/>
              <a:gd name="T72" fmla="*/ 182084 w 498"/>
              <a:gd name="T73" fmla="*/ 4495 h 445"/>
              <a:gd name="T74" fmla="*/ 150398 w 498"/>
              <a:gd name="T75" fmla="*/ 32364 h 445"/>
              <a:gd name="T76" fmla="*/ 142365 w 498"/>
              <a:gd name="T77" fmla="*/ 67874 h 445"/>
              <a:gd name="T78" fmla="*/ 126745 w 498"/>
              <a:gd name="T79" fmla="*/ 84055 h 445"/>
              <a:gd name="T80" fmla="*/ 142365 w 498"/>
              <a:gd name="T81" fmla="*/ 103833 h 445"/>
              <a:gd name="T82" fmla="*/ 162448 w 498"/>
              <a:gd name="T83" fmla="*/ 84055 h 445"/>
              <a:gd name="T84" fmla="*/ 182084 w 498"/>
              <a:gd name="T85" fmla="*/ 80010 h 445"/>
              <a:gd name="T86" fmla="*/ 217787 w 498"/>
              <a:gd name="T87" fmla="*/ 64278 h 445"/>
              <a:gd name="T88" fmla="*/ 221804 w 498"/>
              <a:gd name="T89" fmla="*/ 28318 h 445"/>
              <a:gd name="T90" fmla="*/ 32133 w 498"/>
              <a:gd name="T91" fmla="*/ 179798 h 445"/>
              <a:gd name="T92" fmla="*/ 32133 w 498"/>
              <a:gd name="T93" fmla="*/ 179798 h 445"/>
              <a:gd name="T94" fmla="*/ 32133 w 498"/>
              <a:gd name="T95" fmla="*/ 187439 h 445"/>
              <a:gd name="T96" fmla="*/ 39719 w 498"/>
              <a:gd name="T97" fmla="*/ 199576 h 445"/>
              <a:gd name="T98" fmla="*/ 47753 w 498"/>
              <a:gd name="T99" fmla="*/ 195530 h 445"/>
              <a:gd name="T100" fmla="*/ 103092 w 498"/>
              <a:gd name="T101" fmla="*/ 143838 h 445"/>
              <a:gd name="T102" fmla="*/ 87026 w 498"/>
              <a:gd name="T103" fmla="*/ 123611 h 445"/>
              <a:gd name="T104" fmla="*/ 32133 w 498"/>
              <a:gd name="T105" fmla="*/ 179798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square" lIns="34290" tIns="17145" rIns="34290" bIns="17145" anchor="ctr">
            <a:normAutofit fontScale="50000"/>
          </a:bodyPr>
          <a:lstStyle/>
          <a:p>
            <a:pPr marL="0" marR="0" lvl="0" indent="0" algn="l" defTabSz="914400" rtl="0" eaLnBrk="1" fontAlgn="auto" latinLnBrk="0" hangingPunct="1">
              <a:lnSpc>
                <a:spcPct val="14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14" name="TextBox 37"/>
          <p:cNvSpPr txBox="1"/>
          <p:nvPr>
            <p:custDataLst>
              <p:tags r:id="rId11"/>
            </p:custDataLst>
          </p:nvPr>
        </p:nvSpPr>
        <p:spPr>
          <a:xfrm flipH="1">
            <a:off x="9095740" y="2037715"/>
            <a:ext cx="2600960" cy="443230"/>
          </a:xfrm>
          <a:prstGeom prst="rect">
            <a:avLst/>
          </a:prstGeom>
          <a:noFill/>
        </p:spPr>
        <p:txBody>
          <a:bodyPr wrap="square" bIns="0" rtlCol="0" anchor="b">
            <a:noAutofit/>
          </a:bodyPr>
          <a:lstStyle/>
          <a:p>
            <a:pPr>
              <a:lnSpc>
                <a:spcPct val="120000"/>
              </a:lnSpc>
            </a:pPr>
            <a:r>
              <a:rPr lang="zh-CN" altLang="en-US" sz="1700" b="1" spc="300" dirty="0">
                <a:solidFill>
                  <a:schemeClr val="accent2"/>
                </a:solidFill>
                <a:latin typeface="微软雅黑" charset="0"/>
                <a:ea typeface="微软雅黑" charset="0"/>
                <a:cs typeface="微软雅黑" charset="0"/>
              </a:rPr>
              <a:t>WMS系统</a:t>
            </a:r>
            <a:endParaRPr lang="zh-CN" altLang="en-US" sz="1700" b="1" spc="300" dirty="0">
              <a:solidFill>
                <a:schemeClr val="accent2"/>
              </a:solidFill>
              <a:latin typeface="微软雅黑" charset="0"/>
              <a:ea typeface="微软雅黑" charset="0"/>
              <a:cs typeface="微软雅黑" charset="0"/>
            </a:endParaRPr>
          </a:p>
        </p:txBody>
      </p:sp>
      <p:sp>
        <p:nvSpPr>
          <p:cNvPr id="15" name="文本框 62"/>
          <p:cNvSpPr txBox="1"/>
          <p:nvPr>
            <p:custDataLst>
              <p:tags r:id="rId12"/>
            </p:custDataLst>
          </p:nvPr>
        </p:nvSpPr>
        <p:spPr>
          <a:xfrm>
            <a:off x="8575170" y="2662481"/>
            <a:ext cx="2538330" cy="884137"/>
          </a:xfrm>
          <a:prstGeom prst="rect">
            <a:avLst/>
          </a:prstGeom>
          <a:noFill/>
        </p:spPr>
        <p:txBody>
          <a:bodyPr wrap="square" tIns="0" rtlCol="0">
            <a:noAutofit/>
          </a:bodyPr>
          <a:lstStyle/>
          <a:p>
            <a:pPr>
              <a:lnSpc>
                <a:spcPct val="120000"/>
              </a:lnSpc>
              <a:spcAft>
                <a:spcPts val="1000"/>
              </a:spcAft>
            </a:pPr>
            <a:r>
              <a:rPr lang="zh-CN" altLang="en-US" sz="900" spc="150" dirty="0">
                <a:solidFill>
                  <a:prstClr val="white">
                    <a:lumMod val="50000"/>
                  </a:prstClr>
                </a:solidFill>
                <a:latin typeface="微软雅黑" charset="0"/>
                <a:ea typeface="微软雅黑" charset="0"/>
                <a:cs typeface="微软雅黑" charset="0"/>
                <a:sym typeface="+mn-lt"/>
              </a:rPr>
              <a:t>WMS系统是仓库管理系统，用于管理仓库内的物流运作，包括收货、上架、出库、盘点、补货等方面的管理。WMS系统可以帮助企业实现仓库内物流的精细化管理，提高仓库效率、减少错误率，降低仓库运营成本，提高客户服务水平和满意度。</a:t>
            </a:r>
            <a:endParaRPr lang="zh-CN" altLang="en-US" sz="900" spc="150" dirty="0">
              <a:solidFill>
                <a:prstClr val="white">
                  <a:lumMod val="50000"/>
                </a:prstClr>
              </a:solidFill>
              <a:latin typeface="微软雅黑" charset="0"/>
              <a:ea typeface="微软雅黑" charset="0"/>
              <a:cs typeface="微软雅黑" charset="0"/>
              <a:sym typeface="+mn-lt"/>
            </a:endParaRPr>
          </a:p>
        </p:txBody>
      </p:sp>
      <p:sp>
        <p:nvSpPr>
          <p:cNvPr id="17" name="TextBox 37"/>
          <p:cNvSpPr txBox="1"/>
          <p:nvPr>
            <p:custDataLst>
              <p:tags r:id="rId13"/>
            </p:custDataLst>
          </p:nvPr>
        </p:nvSpPr>
        <p:spPr>
          <a:xfrm flipH="1">
            <a:off x="9109710" y="3842385"/>
            <a:ext cx="2275840" cy="443230"/>
          </a:xfrm>
          <a:prstGeom prst="rect">
            <a:avLst/>
          </a:prstGeom>
          <a:noFill/>
        </p:spPr>
        <p:txBody>
          <a:bodyPr wrap="square" bIns="0" rtlCol="0" anchor="b">
            <a:noAutofit/>
          </a:bodyPr>
          <a:lstStyle/>
          <a:p>
            <a:pPr>
              <a:lnSpc>
                <a:spcPct val="120000"/>
              </a:lnSpc>
            </a:pPr>
            <a:r>
              <a:rPr lang="zh-CN" altLang="en-US" sz="1700" b="1" spc="300" dirty="0">
                <a:solidFill>
                  <a:schemeClr val="accent3"/>
                </a:solidFill>
                <a:latin typeface="微软雅黑" charset="0"/>
                <a:ea typeface="微软雅黑" charset="0"/>
                <a:cs typeface="微软雅黑" charset="0"/>
              </a:rPr>
              <a:t>SCADA系统</a:t>
            </a:r>
            <a:endParaRPr lang="zh-CN" altLang="en-US" sz="1700" b="1" spc="300" dirty="0">
              <a:solidFill>
                <a:schemeClr val="accent3"/>
              </a:solidFill>
              <a:latin typeface="微软雅黑" charset="0"/>
              <a:ea typeface="微软雅黑" charset="0"/>
              <a:cs typeface="微软雅黑" charset="0"/>
            </a:endParaRPr>
          </a:p>
        </p:txBody>
      </p:sp>
      <p:sp>
        <p:nvSpPr>
          <p:cNvPr id="24" name="文本框 64"/>
          <p:cNvSpPr txBox="1"/>
          <p:nvPr>
            <p:custDataLst>
              <p:tags r:id="rId14"/>
            </p:custDataLst>
          </p:nvPr>
        </p:nvSpPr>
        <p:spPr>
          <a:xfrm>
            <a:off x="8581370" y="4435134"/>
            <a:ext cx="2532130" cy="884137"/>
          </a:xfrm>
          <a:prstGeom prst="rect">
            <a:avLst/>
          </a:prstGeom>
          <a:noFill/>
        </p:spPr>
        <p:txBody>
          <a:bodyPr wrap="square" tIns="0" rtlCol="0">
            <a:noAutofit/>
          </a:bodyPr>
          <a:lstStyle/>
          <a:p>
            <a:pPr>
              <a:lnSpc>
                <a:spcPct val="120000"/>
              </a:lnSpc>
              <a:spcAft>
                <a:spcPts val="1000"/>
              </a:spcAft>
            </a:pPr>
            <a:r>
              <a:rPr lang="zh-CN" altLang="en-US" sz="900" spc="150" dirty="0">
                <a:solidFill>
                  <a:prstClr val="white">
                    <a:lumMod val="50000"/>
                  </a:prstClr>
                </a:solidFill>
                <a:latin typeface="微软雅黑" charset="0"/>
                <a:ea typeface="微软雅黑" charset="0"/>
                <a:cs typeface="微软雅黑" charset="0"/>
                <a:sym typeface="+mn-lt"/>
              </a:rPr>
              <a:t>SCADA系统是监控与数据采集系统，用于对工厂中的各种设备和生产过程进行监控和数据采集。SCADA系统可以实时获取各种数据并进行处理、分析和报警，帮助企业快速发现和解决问题，提高生产过程的可靠性、可控性和效率。</a:t>
            </a:r>
            <a:endParaRPr lang="zh-CN" altLang="en-US" sz="900" spc="150" dirty="0">
              <a:solidFill>
                <a:prstClr val="white">
                  <a:lumMod val="50000"/>
                </a:prstClr>
              </a:solidFill>
              <a:latin typeface="微软雅黑" charset="0"/>
              <a:ea typeface="微软雅黑" charset="0"/>
              <a:cs typeface="微软雅黑" charset="0"/>
              <a:sym typeface="+mn-lt"/>
            </a:endParaRPr>
          </a:p>
        </p:txBody>
      </p:sp>
      <p:sp>
        <p:nvSpPr>
          <p:cNvPr id="53" name="Freeform 65"/>
          <p:cNvSpPr>
            <a:spLocks noChangeArrowheads="1"/>
          </p:cNvSpPr>
          <p:nvPr>
            <p:custDataLst>
              <p:tags r:id="rId15"/>
            </p:custDataLst>
          </p:nvPr>
        </p:nvSpPr>
        <p:spPr bwMode="auto">
          <a:xfrm>
            <a:off x="7147683" y="2605267"/>
            <a:ext cx="381366" cy="378161"/>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25" name="Freeform 27"/>
          <p:cNvSpPr>
            <a:spLocks noChangeArrowheads="1"/>
          </p:cNvSpPr>
          <p:nvPr>
            <p:custDataLst>
              <p:tags r:id="rId16"/>
            </p:custDataLst>
          </p:nvPr>
        </p:nvSpPr>
        <p:spPr bwMode="auto">
          <a:xfrm>
            <a:off x="5533322" y="1889177"/>
            <a:ext cx="490768" cy="384379"/>
          </a:xfrm>
          <a:custGeom>
            <a:avLst/>
            <a:gdLst>
              <a:gd name="T0" fmla="*/ 194710 w 506"/>
              <a:gd name="T1" fmla="*/ 31193 h 399"/>
              <a:gd name="T2" fmla="*/ 194710 w 506"/>
              <a:gd name="T3" fmla="*/ 31193 h 399"/>
              <a:gd name="T4" fmla="*/ 75372 w 506"/>
              <a:gd name="T5" fmla="*/ 15596 h 399"/>
              <a:gd name="T6" fmla="*/ 4038 w 506"/>
              <a:gd name="T7" fmla="*/ 98481 h 399"/>
              <a:gd name="T8" fmla="*/ 87485 w 506"/>
              <a:gd name="T9" fmla="*/ 177354 h 399"/>
              <a:gd name="T10" fmla="*/ 170932 w 506"/>
              <a:gd name="T11" fmla="*/ 138140 h 399"/>
              <a:gd name="T12" fmla="*/ 162856 w 506"/>
              <a:gd name="T13" fmla="*/ 94470 h 399"/>
              <a:gd name="T14" fmla="*/ 210412 w 506"/>
              <a:gd name="T15" fmla="*/ 90460 h 399"/>
              <a:gd name="T16" fmla="*/ 194710 w 506"/>
              <a:gd name="T17" fmla="*/ 31193 h 399"/>
              <a:gd name="T18" fmla="*/ 122927 w 506"/>
              <a:gd name="T19" fmla="*/ 134130 h 399"/>
              <a:gd name="T20" fmla="*/ 122927 w 506"/>
              <a:gd name="T21" fmla="*/ 134130 h 399"/>
              <a:gd name="T22" fmla="*/ 107225 w 506"/>
              <a:gd name="T23" fmla="*/ 118088 h 399"/>
              <a:gd name="T24" fmla="*/ 122927 w 506"/>
              <a:gd name="T25" fmla="*/ 102491 h 399"/>
              <a:gd name="T26" fmla="*/ 138630 w 506"/>
              <a:gd name="T27" fmla="*/ 118088 h 399"/>
              <a:gd name="T28" fmla="*/ 122927 w 506"/>
              <a:gd name="T29" fmla="*/ 13413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26" name="Freeform 102"/>
          <p:cNvSpPr>
            <a:spLocks noChangeArrowheads="1"/>
          </p:cNvSpPr>
          <p:nvPr>
            <p:custDataLst>
              <p:tags r:id="rId17"/>
            </p:custDataLst>
          </p:nvPr>
        </p:nvSpPr>
        <p:spPr bwMode="auto">
          <a:xfrm>
            <a:off x="7001418" y="4585813"/>
            <a:ext cx="399836" cy="359853"/>
          </a:xfrm>
          <a:custGeom>
            <a:avLst/>
            <a:gdLst>
              <a:gd name="T0" fmla="*/ 35703 w 498"/>
              <a:gd name="T1" fmla="*/ 67874 h 445"/>
              <a:gd name="T2" fmla="*/ 35703 w 498"/>
              <a:gd name="T3" fmla="*/ 67874 h 445"/>
              <a:gd name="T4" fmla="*/ 63372 w 498"/>
              <a:gd name="T5" fmla="*/ 75965 h 445"/>
              <a:gd name="T6" fmla="*/ 67389 w 498"/>
              <a:gd name="T7" fmla="*/ 75965 h 445"/>
              <a:gd name="T8" fmla="*/ 87026 w 498"/>
              <a:gd name="T9" fmla="*/ 60232 h 445"/>
              <a:gd name="T10" fmla="*/ 87026 w 498"/>
              <a:gd name="T11" fmla="*/ 56187 h 445"/>
              <a:gd name="T12" fmla="*/ 79439 w 498"/>
              <a:gd name="T13" fmla="*/ 48096 h 445"/>
              <a:gd name="T14" fmla="*/ 122728 w 498"/>
              <a:gd name="T15" fmla="*/ 4495 h 445"/>
              <a:gd name="T16" fmla="*/ 87026 w 498"/>
              <a:gd name="T17" fmla="*/ 0 h 445"/>
              <a:gd name="T18" fmla="*/ 47753 w 498"/>
              <a:gd name="T19" fmla="*/ 24273 h 445"/>
              <a:gd name="T20" fmla="*/ 32133 w 498"/>
              <a:gd name="T21" fmla="*/ 36409 h 445"/>
              <a:gd name="T22" fmla="*/ 23653 w 498"/>
              <a:gd name="T23" fmla="*/ 52141 h 445"/>
              <a:gd name="T24" fmla="*/ 8033 w 498"/>
              <a:gd name="T25" fmla="*/ 56187 h 445"/>
              <a:gd name="T26" fmla="*/ 0 w 498"/>
              <a:gd name="T27" fmla="*/ 64278 h 445"/>
              <a:gd name="T28" fmla="*/ 0 w 498"/>
              <a:gd name="T29" fmla="*/ 67874 h 445"/>
              <a:gd name="T30" fmla="*/ 16066 w 498"/>
              <a:gd name="T31" fmla="*/ 84055 h 445"/>
              <a:gd name="T32" fmla="*/ 23653 w 498"/>
              <a:gd name="T33" fmla="*/ 88101 h 445"/>
              <a:gd name="T34" fmla="*/ 32133 w 498"/>
              <a:gd name="T35" fmla="*/ 80010 h 445"/>
              <a:gd name="T36" fmla="*/ 35703 w 498"/>
              <a:gd name="T37" fmla="*/ 67874 h 445"/>
              <a:gd name="T38" fmla="*/ 99075 w 498"/>
              <a:gd name="T39" fmla="*/ 71919 h 445"/>
              <a:gd name="T40" fmla="*/ 99075 w 498"/>
              <a:gd name="T41" fmla="*/ 71919 h 445"/>
              <a:gd name="T42" fmla="*/ 95059 w 498"/>
              <a:gd name="T43" fmla="*/ 71919 h 445"/>
              <a:gd name="T44" fmla="*/ 79439 w 498"/>
              <a:gd name="T45" fmla="*/ 84055 h 445"/>
              <a:gd name="T46" fmla="*/ 75422 w 498"/>
              <a:gd name="T47" fmla="*/ 91697 h 445"/>
              <a:gd name="T48" fmla="*/ 170035 w 498"/>
              <a:gd name="T49" fmla="*/ 195530 h 445"/>
              <a:gd name="T50" fmla="*/ 178068 w 498"/>
              <a:gd name="T51" fmla="*/ 195530 h 445"/>
              <a:gd name="T52" fmla="*/ 190117 w 498"/>
              <a:gd name="T53" fmla="*/ 187439 h 445"/>
              <a:gd name="T54" fmla="*/ 190117 w 498"/>
              <a:gd name="T55" fmla="*/ 179798 h 445"/>
              <a:gd name="T56" fmla="*/ 99075 w 498"/>
              <a:gd name="T57" fmla="*/ 71919 h 445"/>
              <a:gd name="T58" fmla="*/ 221804 w 498"/>
              <a:gd name="T59" fmla="*/ 28318 h 445"/>
              <a:gd name="T60" fmla="*/ 221804 w 498"/>
              <a:gd name="T61" fmla="*/ 28318 h 445"/>
              <a:gd name="T62" fmla="*/ 213771 w 498"/>
              <a:gd name="T63" fmla="*/ 24273 h 445"/>
              <a:gd name="T64" fmla="*/ 205737 w 498"/>
              <a:gd name="T65" fmla="*/ 40005 h 445"/>
              <a:gd name="T66" fmla="*/ 182084 w 498"/>
              <a:gd name="T67" fmla="*/ 48096 h 445"/>
              <a:gd name="T68" fmla="*/ 178068 w 498"/>
              <a:gd name="T69" fmla="*/ 28318 h 445"/>
              <a:gd name="T70" fmla="*/ 186101 w 498"/>
              <a:gd name="T71" fmla="*/ 8540 h 445"/>
              <a:gd name="T72" fmla="*/ 182084 w 498"/>
              <a:gd name="T73" fmla="*/ 4495 h 445"/>
              <a:gd name="T74" fmla="*/ 150398 w 498"/>
              <a:gd name="T75" fmla="*/ 32364 h 445"/>
              <a:gd name="T76" fmla="*/ 142365 w 498"/>
              <a:gd name="T77" fmla="*/ 67874 h 445"/>
              <a:gd name="T78" fmla="*/ 126745 w 498"/>
              <a:gd name="T79" fmla="*/ 84055 h 445"/>
              <a:gd name="T80" fmla="*/ 142365 w 498"/>
              <a:gd name="T81" fmla="*/ 103833 h 445"/>
              <a:gd name="T82" fmla="*/ 162448 w 498"/>
              <a:gd name="T83" fmla="*/ 84055 h 445"/>
              <a:gd name="T84" fmla="*/ 182084 w 498"/>
              <a:gd name="T85" fmla="*/ 80010 h 445"/>
              <a:gd name="T86" fmla="*/ 217787 w 498"/>
              <a:gd name="T87" fmla="*/ 64278 h 445"/>
              <a:gd name="T88" fmla="*/ 221804 w 498"/>
              <a:gd name="T89" fmla="*/ 28318 h 445"/>
              <a:gd name="T90" fmla="*/ 32133 w 498"/>
              <a:gd name="T91" fmla="*/ 179798 h 445"/>
              <a:gd name="T92" fmla="*/ 32133 w 498"/>
              <a:gd name="T93" fmla="*/ 179798 h 445"/>
              <a:gd name="T94" fmla="*/ 32133 w 498"/>
              <a:gd name="T95" fmla="*/ 187439 h 445"/>
              <a:gd name="T96" fmla="*/ 39719 w 498"/>
              <a:gd name="T97" fmla="*/ 199576 h 445"/>
              <a:gd name="T98" fmla="*/ 47753 w 498"/>
              <a:gd name="T99" fmla="*/ 195530 h 445"/>
              <a:gd name="T100" fmla="*/ 103092 w 498"/>
              <a:gd name="T101" fmla="*/ 143838 h 445"/>
              <a:gd name="T102" fmla="*/ 87026 w 498"/>
              <a:gd name="T103" fmla="*/ 123611 h 445"/>
              <a:gd name="T104" fmla="*/ 32133 w 498"/>
              <a:gd name="T105" fmla="*/ 179798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square" lIns="34290" tIns="17145" rIns="34290" bIns="17145" anchor="ctr">
            <a:normAutofit lnSpcReduction="10000"/>
          </a:bodyPr>
          <a:lstStyle/>
          <a:p>
            <a:pPr marL="0" marR="0" lvl="0" indent="0" algn="l" defTabSz="914400" rtl="0" eaLnBrk="1" fontAlgn="auto" latinLnBrk="0" hangingPunct="1">
              <a:lnSpc>
                <a:spcPct val="12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27" name="Freeform 116"/>
          <p:cNvSpPr>
            <a:spLocks noChangeArrowheads="1"/>
          </p:cNvSpPr>
          <p:nvPr>
            <p:custDataLst>
              <p:tags r:id="rId18"/>
            </p:custDataLst>
          </p:nvPr>
        </p:nvSpPr>
        <p:spPr bwMode="auto">
          <a:xfrm>
            <a:off x="5205909" y="4836765"/>
            <a:ext cx="413520" cy="426646"/>
          </a:xfrm>
          <a:custGeom>
            <a:avLst/>
            <a:gdLst>
              <a:gd name="T0" fmla="*/ 179798 w 445"/>
              <a:gd name="T1" fmla="*/ 71025 h 462"/>
              <a:gd name="T2" fmla="*/ 179798 w 445"/>
              <a:gd name="T3" fmla="*/ 71025 h 462"/>
              <a:gd name="T4" fmla="*/ 119566 w 445"/>
              <a:gd name="T5" fmla="*/ 3574 h 462"/>
              <a:gd name="T6" fmla="*/ 16182 w 445"/>
              <a:gd name="T7" fmla="*/ 110781 h 462"/>
              <a:gd name="T8" fmla="*/ 4045 w 445"/>
              <a:gd name="T9" fmla="*/ 142497 h 462"/>
              <a:gd name="T10" fmla="*/ 36409 w 445"/>
              <a:gd name="T11" fmla="*/ 158578 h 462"/>
              <a:gd name="T12" fmla="*/ 44050 w 445"/>
              <a:gd name="T13" fmla="*/ 154558 h 462"/>
              <a:gd name="T14" fmla="*/ 60232 w 445"/>
              <a:gd name="T15" fmla="*/ 166172 h 462"/>
              <a:gd name="T16" fmla="*/ 71919 w 445"/>
              <a:gd name="T17" fmla="*/ 193867 h 462"/>
              <a:gd name="T18" fmla="*/ 84055 w 445"/>
              <a:gd name="T19" fmla="*/ 201908 h 462"/>
              <a:gd name="T20" fmla="*/ 107879 w 445"/>
              <a:gd name="T21" fmla="*/ 193867 h 462"/>
              <a:gd name="T22" fmla="*/ 111924 w 445"/>
              <a:gd name="T23" fmla="*/ 185827 h 462"/>
              <a:gd name="T24" fmla="*/ 103833 w 445"/>
              <a:gd name="T25" fmla="*/ 174213 h 462"/>
              <a:gd name="T26" fmla="*/ 91697 w 445"/>
              <a:gd name="T27" fmla="*/ 150538 h 462"/>
              <a:gd name="T28" fmla="*/ 103833 w 445"/>
              <a:gd name="T29" fmla="*/ 138477 h 462"/>
              <a:gd name="T30" fmla="*/ 187439 w 445"/>
              <a:gd name="T31" fmla="*/ 158578 h 462"/>
              <a:gd name="T32" fmla="*/ 179798 w 445"/>
              <a:gd name="T33" fmla="*/ 71025 h 462"/>
              <a:gd name="T34" fmla="*/ 175303 w 445"/>
              <a:gd name="T35" fmla="*/ 138477 h 462"/>
              <a:gd name="T36" fmla="*/ 175303 w 445"/>
              <a:gd name="T37" fmla="*/ 138477 h 462"/>
              <a:gd name="T38" fmla="*/ 135747 w 445"/>
              <a:gd name="T39" fmla="*/ 91127 h 462"/>
              <a:gd name="T40" fmla="*/ 127656 w 445"/>
              <a:gd name="T41" fmla="*/ 27695 h 462"/>
              <a:gd name="T42" fmla="*/ 163616 w 445"/>
              <a:gd name="T43" fmla="*/ 79066 h 462"/>
              <a:gd name="T44" fmla="*/ 175303 w 445"/>
              <a:gd name="T45" fmla="*/ 13847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122" name="PA_ImportSvg_636880681662932197"/>
          <p:cNvSpPr/>
          <p:nvPr>
            <p:custDataLst>
              <p:tags r:id="rId19"/>
            </p:custDataLst>
          </p:nvPr>
        </p:nvSpPr>
        <p:spPr>
          <a:xfrm>
            <a:off x="4337730" y="3402156"/>
            <a:ext cx="310006" cy="301326"/>
          </a:xfrm>
          <a:custGeom>
            <a:avLst/>
            <a:gdLst/>
            <a:ahLst/>
            <a:cxnLst/>
            <a:rect l="l" t="t" r="r" b="b"/>
            <a:pathLst>
              <a:path w="9525000" h="9265922">
                <a:moveTo>
                  <a:pt x="8829040" y="1"/>
                </a:moveTo>
                <a:lnTo>
                  <a:pt x="695960" y="1"/>
                </a:lnTo>
                <a:lnTo>
                  <a:pt x="0" y="2781301"/>
                </a:lnTo>
                <a:lnTo>
                  <a:pt x="594360" y="2781301"/>
                </a:lnTo>
                <a:lnTo>
                  <a:pt x="594360" y="9265922"/>
                </a:lnTo>
                <a:lnTo>
                  <a:pt x="3373120" y="9265922"/>
                </a:lnTo>
                <a:lnTo>
                  <a:pt x="3373120" y="5560061"/>
                </a:lnTo>
                <a:lnTo>
                  <a:pt x="6151880" y="5560061"/>
                </a:lnTo>
                <a:lnTo>
                  <a:pt x="6151880" y="9265921"/>
                </a:lnTo>
                <a:lnTo>
                  <a:pt x="8930640" y="9265921"/>
                </a:lnTo>
                <a:lnTo>
                  <a:pt x="8930640" y="2781301"/>
                </a:lnTo>
                <a:lnTo>
                  <a:pt x="9525000" y="2781301"/>
                </a:lnTo>
                <a:close/>
                <a:moveTo>
                  <a:pt x="2446020" y="7411721"/>
                </a:moveTo>
                <a:lnTo>
                  <a:pt x="1518920" y="7411721"/>
                </a:lnTo>
                <a:lnTo>
                  <a:pt x="1518920" y="6484621"/>
                </a:lnTo>
                <a:lnTo>
                  <a:pt x="2446020" y="6484621"/>
                </a:lnTo>
                <a:close/>
                <a:moveTo>
                  <a:pt x="3373120" y="4632961"/>
                </a:moveTo>
                <a:lnTo>
                  <a:pt x="2446020" y="4632961"/>
                </a:lnTo>
                <a:lnTo>
                  <a:pt x="2446020" y="3705861"/>
                </a:lnTo>
                <a:lnTo>
                  <a:pt x="3373120" y="3705861"/>
                </a:lnTo>
                <a:close/>
                <a:moveTo>
                  <a:pt x="5224780" y="4632961"/>
                </a:moveTo>
                <a:lnTo>
                  <a:pt x="4297680" y="4632961"/>
                </a:lnTo>
                <a:lnTo>
                  <a:pt x="4297680" y="3705861"/>
                </a:lnTo>
                <a:lnTo>
                  <a:pt x="5224780" y="3705861"/>
                </a:lnTo>
                <a:close/>
                <a:moveTo>
                  <a:pt x="6151880" y="3705861"/>
                </a:moveTo>
                <a:lnTo>
                  <a:pt x="7078980" y="3705861"/>
                </a:lnTo>
                <a:lnTo>
                  <a:pt x="7078980" y="4632961"/>
                </a:lnTo>
                <a:lnTo>
                  <a:pt x="6151880" y="4632961"/>
                </a:lnTo>
                <a:close/>
                <a:moveTo>
                  <a:pt x="8006080" y="7411721"/>
                </a:moveTo>
                <a:lnTo>
                  <a:pt x="7078980" y="7411721"/>
                </a:lnTo>
                <a:lnTo>
                  <a:pt x="7078980" y="6484621"/>
                </a:lnTo>
                <a:lnTo>
                  <a:pt x="8006080" y="6484621"/>
                </a:lnTo>
                <a:close/>
              </a:path>
            </a:pathLst>
          </a:custGeom>
          <a:solidFill>
            <a:schemeClr val="bg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charset="0"/>
              <a:ea typeface="微软雅黑" charset="0"/>
            </a:endParaRPr>
          </a:p>
        </p:txBody>
      </p:sp>
      <p:sp>
        <p:nvSpPr>
          <p:cNvPr id="29" name="任意多边形: 形状 28"/>
          <p:cNvSpPr/>
          <p:nvPr>
            <p:custDataLst>
              <p:tags r:id="rId20"/>
            </p:custDataLst>
          </p:nvPr>
        </p:nvSpPr>
        <p:spPr>
          <a:xfrm>
            <a:off x="4477232" y="3612960"/>
            <a:ext cx="30381" cy="90522"/>
          </a:xfrm>
          <a:custGeom>
            <a:avLst/>
            <a:gdLst/>
            <a:ahLst/>
            <a:cxnLst/>
            <a:rect l="0" t="0" r="0" b="0"/>
            <a:pathLst>
              <a:path w="927101" h="2778761">
                <a:moveTo>
                  <a:pt x="0" y="0"/>
                </a:moveTo>
                <a:lnTo>
                  <a:pt x="927100" y="0"/>
                </a:lnTo>
                <a:lnTo>
                  <a:pt x="927100" y="2778760"/>
                </a:lnTo>
                <a:lnTo>
                  <a:pt x="0" y="2778760"/>
                </a:lnTo>
              </a:path>
            </a:pathLst>
          </a:custGeom>
          <a:solidFill>
            <a:schemeClr val="bg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charset="0"/>
              <a:ea typeface="微软雅黑" charset="0"/>
            </a:endParaRPr>
          </a:p>
        </p:txBody>
      </p:sp>
      <p:sp>
        <p:nvSpPr>
          <p:cNvPr id="28" name="TextBox 13"/>
          <p:cNvSpPr txBox="1"/>
          <p:nvPr>
            <p:custDataLst>
              <p:tags r:id="rId21"/>
            </p:custDataLst>
          </p:nvPr>
        </p:nvSpPr>
        <p:spPr>
          <a:xfrm flipH="1">
            <a:off x="893445" y="1228090"/>
            <a:ext cx="2275840" cy="443230"/>
          </a:xfrm>
          <a:prstGeom prst="rect">
            <a:avLst/>
          </a:prstGeom>
          <a:noFill/>
        </p:spPr>
        <p:txBody>
          <a:bodyPr wrap="square" bIns="0" rtlCol="0" anchor="b">
            <a:noAutofit/>
          </a:bodyPr>
          <a:lstStyle/>
          <a:p>
            <a:pPr marR="0" indent="0" algn="r" defTabSz="914400" fontAlgn="auto">
              <a:lnSpc>
                <a:spcPct val="120000"/>
              </a:lnSpc>
              <a:spcBef>
                <a:spcPts val="0"/>
              </a:spcBef>
              <a:spcAft>
                <a:spcPts val="0"/>
              </a:spcAft>
              <a:buClrTx/>
              <a:buSzTx/>
              <a:buFontTx/>
              <a:buNone/>
            </a:pPr>
            <a:r>
              <a:rPr lang="zh-CN" altLang="en-US" sz="1700" b="1" spc="300" dirty="0">
                <a:solidFill>
                  <a:schemeClr val="accent1"/>
                </a:solidFill>
                <a:latin typeface="微软雅黑" charset="0"/>
                <a:ea typeface="微软雅黑" charset="0"/>
                <a:cs typeface="微软雅黑" charset="0"/>
              </a:rPr>
              <a:t>MES系统</a:t>
            </a:r>
            <a:endParaRPr lang="zh-CN" altLang="en-US" sz="1700" b="1" spc="300" dirty="0">
              <a:solidFill>
                <a:schemeClr val="accent1"/>
              </a:solidFill>
              <a:latin typeface="微软雅黑" charset="0"/>
              <a:ea typeface="微软雅黑" charset="0"/>
              <a:cs typeface="微软雅黑" charset="0"/>
            </a:endParaRPr>
          </a:p>
        </p:txBody>
      </p:sp>
      <p:sp>
        <p:nvSpPr>
          <p:cNvPr id="30" name="文本框 58"/>
          <p:cNvSpPr txBox="1"/>
          <p:nvPr>
            <p:custDataLst>
              <p:tags r:id="rId22"/>
            </p:custDataLst>
          </p:nvPr>
        </p:nvSpPr>
        <p:spPr>
          <a:xfrm>
            <a:off x="970110" y="1692115"/>
            <a:ext cx="2485009" cy="883517"/>
          </a:xfrm>
          <a:prstGeom prst="rect">
            <a:avLst/>
          </a:prstGeom>
          <a:noFill/>
        </p:spPr>
        <p:txBody>
          <a:bodyPr wrap="square" tIns="0" rtlCol="0">
            <a:noAutofit/>
          </a:bodyPr>
          <a:lstStyle/>
          <a:p>
            <a:pPr algn="l">
              <a:lnSpc>
                <a:spcPct val="120000"/>
              </a:lnSpc>
              <a:spcAft>
                <a:spcPts val="1000"/>
              </a:spcAft>
            </a:pPr>
            <a:r>
              <a:rPr lang="zh-CN" altLang="en-US" sz="900" spc="150" dirty="0">
                <a:solidFill>
                  <a:prstClr val="white">
                    <a:lumMod val="50000"/>
                  </a:prstClr>
                </a:solidFill>
                <a:latin typeface="微软雅黑" charset="0"/>
                <a:ea typeface="微软雅黑" charset="0"/>
                <a:cs typeface="微软雅黑" charset="0"/>
                <a:sym typeface="+mn-lt"/>
              </a:rPr>
              <a:t>MES系统是制造执行系统，用于监控、控制和管理制造过程中的各个环节，包括生产计划、调度、控制、物料追踪、数据采集、质量管理等功能模块。通过实时监控和管理制造过程中的每个环节，使企业能够更好地管理生产过程，提高生产效率和质量，降低生产成本，提高客户满意度和市场竞争力。</a:t>
            </a:r>
            <a:endParaRPr lang="zh-CN" altLang="en-US" sz="900" spc="150" dirty="0">
              <a:solidFill>
                <a:prstClr val="white">
                  <a:lumMod val="50000"/>
                </a:prstClr>
              </a:solidFill>
              <a:latin typeface="微软雅黑" charset="0"/>
              <a:ea typeface="微软雅黑" charset="0"/>
              <a:cs typeface="微软雅黑" charset="0"/>
              <a:sym typeface="+mn-lt"/>
            </a:endParaRPr>
          </a:p>
        </p:txBody>
      </p:sp>
      <p:sp>
        <p:nvSpPr>
          <p:cNvPr id="31" name="Oval 15"/>
          <p:cNvSpPr/>
          <p:nvPr>
            <p:custDataLst>
              <p:tags r:id="rId23"/>
            </p:custDataLst>
          </p:nvPr>
        </p:nvSpPr>
        <p:spPr>
          <a:xfrm flipH="1">
            <a:off x="3117593" y="1283574"/>
            <a:ext cx="443309" cy="4433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32" name="Freeform 27"/>
          <p:cNvSpPr>
            <a:spLocks noChangeArrowheads="1"/>
          </p:cNvSpPr>
          <p:nvPr>
            <p:custDataLst>
              <p:tags r:id="rId24"/>
            </p:custDataLst>
          </p:nvPr>
        </p:nvSpPr>
        <p:spPr bwMode="auto">
          <a:xfrm>
            <a:off x="3206255" y="1401376"/>
            <a:ext cx="265985" cy="208324"/>
          </a:xfrm>
          <a:custGeom>
            <a:avLst/>
            <a:gdLst>
              <a:gd name="T0" fmla="*/ 194710 w 506"/>
              <a:gd name="T1" fmla="*/ 31193 h 399"/>
              <a:gd name="T2" fmla="*/ 194710 w 506"/>
              <a:gd name="T3" fmla="*/ 31193 h 399"/>
              <a:gd name="T4" fmla="*/ 75372 w 506"/>
              <a:gd name="T5" fmla="*/ 15596 h 399"/>
              <a:gd name="T6" fmla="*/ 4038 w 506"/>
              <a:gd name="T7" fmla="*/ 98481 h 399"/>
              <a:gd name="T8" fmla="*/ 87485 w 506"/>
              <a:gd name="T9" fmla="*/ 177354 h 399"/>
              <a:gd name="T10" fmla="*/ 170932 w 506"/>
              <a:gd name="T11" fmla="*/ 138140 h 399"/>
              <a:gd name="T12" fmla="*/ 162856 w 506"/>
              <a:gd name="T13" fmla="*/ 94470 h 399"/>
              <a:gd name="T14" fmla="*/ 210412 w 506"/>
              <a:gd name="T15" fmla="*/ 90460 h 399"/>
              <a:gd name="T16" fmla="*/ 194710 w 506"/>
              <a:gd name="T17" fmla="*/ 31193 h 399"/>
              <a:gd name="T18" fmla="*/ 122927 w 506"/>
              <a:gd name="T19" fmla="*/ 134130 h 399"/>
              <a:gd name="T20" fmla="*/ 122927 w 506"/>
              <a:gd name="T21" fmla="*/ 134130 h 399"/>
              <a:gd name="T22" fmla="*/ 107225 w 506"/>
              <a:gd name="T23" fmla="*/ 118088 h 399"/>
              <a:gd name="T24" fmla="*/ 122927 w 506"/>
              <a:gd name="T25" fmla="*/ 102491 h 399"/>
              <a:gd name="T26" fmla="*/ 138630 w 506"/>
              <a:gd name="T27" fmla="*/ 118088 h 399"/>
              <a:gd name="T28" fmla="*/ 122927 w 506"/>
              <a:gd name="T29" fmla="*/ 13413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p:spPr>
        <p:txBody>
          <a:bodyPr wrap="square" lIns="34290" tIns="17145" rIns="34290" bIns="17145" anchor="ctr">
            <a:normAutofit fontScale="40000"/>
          </a:bodyPr>
          <a:lstStyle/>
          <a:p>
            <a:pPr marL="0" marR="0" lvl="0" indent="0" algn="l" defTabSz="914400" rtl="0" eaLnBrk="1" fontAlgn="auto" latinLnBrk="0" hangingPunct="1">
              <a:lnSpc>
                <a:spcPct val="14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33" name="Oval 17"/>
          <p:cNvSpPr/>
          <p:nvPr>
            <p:custDataLst>
              <p:tags r:id="rId25"/>
            </p:custDataLst>
          </p:nvPr>
        </p:nvSpPr>
        <p:spPr>
          <a:xfrm flipH="1">
            <a:off x="3104573" y="4536158"/>
            <a:ext cx="443309" cy="4433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40" name="Freeform 116"/>
          <p:cNvSpPr>
            <a:spLocks noChangeArrowheads="1"/>
          </p:cNvSpPr>
          <p:nvPr>
            <p:custDataLst>
              <p:tags r:id="rId26"/>
            </p:custDataLst>
          </p:nvPr>
        </p:nvSpPr>
        <p:spPr bwMode="auto">
          <a:xfrm>
            <a:off x="3209355" y="4637220"/>
            <a:ext cx="234365" cy="241805"/>
          </a:xfrm>
          <a:custGeom>
            <a:avLst/>
            <a:gdLst>
              <a:gd name="T0" fmla="*/ 179798 w 445"/>
              <a:gd name="T1" fmla="*/ 71025 h 462"/>
              <a:gd name="T2" fmla="*/ 179798 w 445"/>
              <a:gd name="T3" fmla="*/ 71025 h 462"/>
              <a:gd name="T4" fmla="*/ 119566 w 445"/>
              <a:gd name="T5" fmla="*/ 3574 h 462"/>
              <a:gd name="T6" fmla="*/ 16182 w 445"/>
              <a:gd name="T7" fmla="*/ 110781 h 462"/>
              <a:gd name="T8" fmla="*/ 4045 w 445"/>
              <a:gd name="T9" fmla="*/ 142497 h 462"/>
              <a:gd name="T10" fmla="*/ 36409 w 445"/>
              <a:gd name="T11" fmla="*/ 158578 h 462"/>
              <a:gd name="T12" fmla="*/ 44050 w 445"/>
              <a:gd name="T13" fmla="*/ 154558 h 462"/>
              <a:gd name="T14" fmla="*/ 60232 w 445"/>
              <a:gd name="T15" fmla="*/ 166172 h 462"/>
              <a:gd name="T16" fmla="*/ 71919 w 445"/>
              <a:gd name="T17" fmla="*/ 193867 h 462"/>
              <a:gd name="T18" fmla="*/ 84055 w 445"/>
              <a:gd name="T19" fmla="*/ 201908 h 462"/>
              <a:gd name="T20" fmla="*/ 107879 w 445"/>
              <a:gd name="T21" fmla="*/ 193867 h 462"/>
              <a:gd name="T22" fmla="*/ 111924 w 445"/>
              <a:gd name="T23" fmla="*/ 185827 h 462"/>
              <a:gd name="T24" fmla="*/ 103833 w 445"/>
              <a:gd name="T25" fmla="*/ 174213 h 462"/>
              <a:gd name="T26" fmla="*/ 91697 w 445"/>
              <a:gd name="T27" fmla="*/ 150538 h 462"/>
              <a:gd name="T28" fmla="*/ 103833 w 445"/>
              <a:gd name="T29" fmla="*/ 138477 h 462"/>
              <a:gd name="T30" fmla="*/ 187439 w 445"/>
              <a:gd name="T31" fmla="*/ 158578 h 462"/>
              <a:gd name="T32" fmla="*/ 179798 w 445"/>
              <a:gd name="T33" fmla="*/ 71025 h 462"/>
              <a:gd name="T34" fmla="*/ 175303 w 445"/>
              <a:gd name="T35" fmla="*/ 138477 h 462"/>
              <a:gd name="T36" fmla="*/ 175303 w 445"/>
              <a:gd name="T37" fmla="*/ 138477 h 462"/>
              <a:gd name="T38" fmla="*/ 135747 w 445"/>
              <a:gd name="T39" fmla="*/ 91127 h 462"/>
              <a:gd name="T40" fmla="*/ 127656 w 445"/>
              <a:gd name="T41" fmla="*/ 27695 h 462"/>
              <a:gd name="T42" fmla="*/ 163616 w 445"/>
              <a:gd name="T43" fmla="*/ 79066 h 462"/>
              <a:gd name="T44" fmla="*/ 175303 w 445"/>
              <a:gd name="T45" fmla="*/ 13847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square" lIns="34290" tIns="17145" rIns="34290" bIns="17145" anchor="ctr">
            <a:normAutofit fontScale="50000"/>
          </a:bodyPr>
          <a:lstStyle/>
          <a:p>
            <a:pPr marL="0" marR="0" lvl="0" indent="0" algn="l" defTabSz="914400" rtl="0" eaLnBrk="1" fontAlgn="auto" latinLnBrk="0" hangingPunct="1">
              <a:lnSpc>
                <a:spcPct val="14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41" name="TextBox 37"/>
          <p:cNvSpPr txBox="1"/>
          <p:nvPr>
            <p:custDataLst>
              <p:tags r:id="rId27"/>
            </p:custDataLst>
          </p:nvPr>
        </p:nvSpPr>
        <p:spPr>
          <a:xfrm flipH="1">
            <a:off x="857250" y="4547235"/>
            <a:ext cx="2301875" cy="443230"/>
          </a:xfrm>
          <a:prstGeom prst="rect">
            <a:avLst/>
          </a:prstGeom>
          <a:noFill/>
        </p:spPr>
        <p:txBody>
          <a:bodyPr wrap="square" bIns="0" rtlCol="0" anchor="b">
            <a:noAutofit/>
          </a:bodyPr>
          <a:lstStyle/>
          <a:p>
            <a:pPr algn="r">
              <a:lnSpc>
                <a:spcPct val="120000"/>
              </a:lnSpc>
            </a:pPr>
            <a:r>
              <a:rPr lang="zh-CN" altLang="en-US" sz="1700" b="1" spc="300" dirty="0">
                <a:solidFill>
                  <a:schemeClr val="accent4"/>
                </a:solidFill>
                <a:latin typeface="微软雅黑" charset="0"/>
                <a:ea typeface="微软雅黑" charset="0"/>
                <a:cs typeface="微软雅黑" charset="0"/>
              </a:rPr>
              <a:t>PLM系统</a:t>
            </a:r>
            <a:endParaRPr lang="zh-CN" altLang="en-US" sz="1700" b="1" spc="300" dirty="0">
              <a:solidFill>
                <a:schemeClr val="accent4"/>
              </a:solidFill>
              <a:latin typeface="微软雅黑" charset="0"/>
              <a:ea typeface="微软雅黑" charset="0"/>
              <a:cs typeface="微软雅黑" charset="0"/>
            </a:endParaRPr>
          </a:p>
        </p:txBody>
      </p:sp>
      <p:sp>
        <p:nvSpPr>
          <p:cNvPr id="42" name="文本框 60"/>
          <p:cNvSpPr txBox="1"/>
          <p:nvPr>
            <p:custDataLst>
              <p:tags r:id="rId28"/>
            </p:custDataLst>
          </p:nvPr>
        </p:nvSpPr>
        <p:spPr>
          <a:xfrm>
            <a:off x="1063125" y="4992548"/>
            <a:ext cx="2485009" cy="884137"/>
          </a:xfrm>
          <a:prstGeom prst="rect">
            <a:avLst/>
          </a:prstGeom>
          <a:noFill/>
        </p:spPr>
        <p:txBody>
          <a:bodyPr wrap="square" tIns="0" rtlCol="0">
            <a:noAutofit/>
          </a:bodyPr>
          <a:lstStyle/>
          <a:p>
            <a:pPr algn="l">
              <a:lnSpc>
                <a:spcPct val="120000"/>
              </a:lnSpc>
              <a:spcAft>
                <a:spcPts val="1000"/>
              </a:spcAft>
            </a:pPr>
            <a:r>
              <a:rPr lang="zh-CN" altLang="en-US" sz="900" spc="150" dirty="0">
                <a:solidFill>
                  <a:prstClr val="white">
                    <a:lumMod val="50000"/>
                  </a:prstClr>
                </a:solidFill>
                <a:latin typeface="微软雅黑" charset="0"/>
                <a:ea typeface="微软雅黑" charset="0"/>
                <a:cs typeface="微软雅黑" charset="0"/>
                <a:sym typeface="+mn-lt"/>
              </a:rPr>
              <a:t>PLM系统是产品生命周期管理系统，用于管理产品整个生命周期的方法、工具和技术，包括产品设计、开发、制造、销售、维护和淘汰等各个阶段的管理。PLM系统为企业提供了一个协作平台，让产品开发团队和相关部门可以在产品生命周期内进行信息的共享、协作和管理，以实现产品设计和生产过程的优化和协调。</a:t>
            </a:r>
            <a:endParaRPr lang="zh-CN" altLang="en-US" sz="900" spc="150" dirty="0">
              <a:solidFill>
                <a:prstClr val="white">
                  <a:lumMod val="50000"/>
                </a:prstClr>
              </a:solidFill>
              <a:latin typeface="微软雅黑" charset="0"/>
              <a:ea typeface="微软雅黑" charset="0"/>
              <a:cs typeface="微软雅黑" charset="0"/>
              <a:sym typeface="+mn-lt"/>
            </a:endParaRPr>
          </a:p>
        </p:txBody>
      </p:sp>
      <p:sp>
        <p:nvSpPr>
          <p:cNvPr id="125" name="TextBox 37"/>
          <p:cNvSpPr txBox="1"/>
          <p:nvPr>
            <p:custDataLst>
              <p:tags r:id="rId29"/>
            </p:custDataLst>
          </p:nvPr>
        </p:nvSpPr>
        <p:spPr>
          <a:xfrm flipH="1">
            <a:off x="762000" y="2844800"/>
            <a:ext cx="2397760" cy="443230"/>
          </a:xfrm>
          <a:prstGeom prst="rect">
            <a:avLst/>
          </a:prstGeom>
          <a:noFill/>
        </p:spPr>
        <p:txBody>
          <a:bodyPr wrap="square" bIns="0" rtlCol="0" anchor="b">
            <a:noAutofit/>
          </a:bodyPr>
          <a:lstStyle/>
          <a:p>
            <a:pPr lvl="0" algn="r">
              <a:lnSpc>
                <a:spcPct val="120000"/>
              </a:lnSpc>
            </a:pPr>
            <a:r>
              <a:rPr lang="zh-CN" altLang="en-US" sz="1700" b="1" spc="300" dirty="0">
                <a:solidFill>
                  <a:schemeClr val="accent5"/>
                </a:solidFill>
                <a:latin typeface="微软雅黑" charset="0"/>
                <a:ea typeface="微软雅黑" charset="0"/>
                <a:cs typeface="微软雅黑" charset="0"/>
              </a:rPr>
              <a:t>ERP系统</a:t>
            </a:r>
            <a:endParaRPr lang="zh-CN" altLang="en-US" sz="1700" b="1" spc="300" dirty="0">
              <a:solidFill>
                <a:schemeClr val="accent5"/>
              </a:solidFill>
              <a:latin typeface="微软雅黑" charset="0"/>
              <a:ea typeface="微软雅黑" charset="0"/>
              <a:cs typeface="微软雅黑" charset="0"/>
            </a:endParaRPr>
          </a:p>
        </p:txBody>
      </p:sp>
      <p:sp>
        <p:nvSpPr>
          <p:cNvPr id="126" name="文本框 125"/>
          <p:cNvSpPr txBox="1"/>
          <p:nvPr>
            <p:custDataLst>
              <p:tags r:id="rId30"/>
            </p:custDataLst>
          </p:nvPr>
        </p:nvSpPr>
        <p:spPr>
          <a:xfrm>
            <a:off x="991040" y="3349642"/>
            <a:ext cx="2485009" cy="884137"/>
          </a:xfrm>
          <a:prstGeom prst="rect">
            <a:avLst/>
          </a:prstGeom>
          <a:noFill/>
        </p:spPr>
        <p:txBody>
          <a:bodyPr wrap="square" tIns="0" rtlCol="0">
            <a:noAutofit/>
          </a:bodyPr>
          <a:lstStyle/>
          <a:p>
            <a:pPr lvl="0" algn="l">
              <a:lnSpc>
                <a:spcPct val="120000"/>
              </a:lnSpc>
              <a:spcAft>
                <a:spcPts val="1000"/>
              </a:spcAft>
            </a:pPr>
            <a:r>
              <a:rPr lang="zh-CN" altLang="en-US" sz="900" spc="150" dirty="0">
                <a:solidFill>
                  <a:prstClr val="white">
                    <a:lumMod val="50000"/>
                  </a:prstClr>
                </a:solidFill>
                <a:latin typeface="微软雅黑" charset="0"/>
                <a:ea typeface="微软雅黑" charset="0"/>
                <a:cs typeface="微软雅黑" charset="0"/>
                <a:sym typeface="+mn-lt"/>
              </a:rPr>
              <a:t>ERP系统是企业资源计划系统，用于管理企业各种资源，包括人员、财务、采购、销售、库存、生产等方面的信息。ERP系统通过集成和管理企业内部和外部的信息流、物流和资金流，实现企业内部各个部门的协同、信息共享和业务流程的优化，提高企业管理效率和决策水平，进而提高企业的综合竞争力。</a:t>
            </a:r>
            <a:endParaRPr lang="zh-CN" altLang="en-US" sz="900" spc="150" dirty="0">
              <a:solidFill>
                <a:prstClr val="white">
                  <a:lumMod val="50000"/>
                </a:prstClr>
              </a:solidFill>
              <a:latin typeface="微软雅黑" charset="0"/>
              <a:ea typeface="微软雅黑" charset="0"/>
              <a:cs typeface="微软雅黑" charset="0"/>
              <a:sym typeface="+mn-lt"/>
            </a:endParaRPr>
          </a:p>
        </p:txBody>
      </p:sp>
      <p:sp>
        <p:nvSpPr>
          <p:cNvPr id="127" name="Oval 39"/>
          <p:cNvSpPr/>
          <p:nvPr>
            <p:custDataLst>
              <p:tags r:id="rId31"/>
            </p:custDataLst>
          </p:nvPr>
        </p:nvSpPr>
        <p:spPr>
          <a:xfrm flipH="1">
            <a:off x="3118213" y="2913586"/>
            <a:ext cx="443309" cy="4433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130" name="PA_ImportSvg_636880681662932197"/>
          <p:cNvSpPr/>
          <p:nvPr>
            <p:custDataLst>
              <p:tags r:id="rId32"/>
            </p:custDataLst>
          </p:nvPr>
        </p:nvSpPr>
        <p:spPr>
          <a:xfrm>
            <a:off x="3239736" y="3041309"/>
            <a:ext cx="202744" cy="197164"/>
          </a:xfrm>
          <a:custGeom>
            <a:avLst/>
            <a:gdLst/>
            <a:ahLst/>
            <a:cxnLst/>
            <a:rect l="l" t="t" r="r" b="b"/>
            <a:pathLst>
              <a:path w="9525000" h="9265922">
                <a:moveTo>
                  <a:pt x="8829040" y="1"/>
                </a:moveTo>
                <a:lnTo>
                  <a:pt x="695960" y="1"/>
                </a:lnTo>
                <a:lnTo>
                  <a:pt x="0" y="2781301"/>
                </a:lnTo>
                <a:lnTo>
                  <a:pt x="594360" y="2781301"/>
                </a:lnTo>
                <a:lnTo>
                  <a:pt x="594360" y="9265922"/>
                </a:lnTo>
                <a:lnTo>
                  <a:pt x="3373120" y="9265922"/>
                </a:lnTo>
                <a:lnTo>
                  <a:pt x="3373120" y="5560061"/>
                </a:lnTo>
                <a:lnTo>
                  <a:pt x="6151880" y="5560061"/>
                </a:lnTo>
                <a:lnTo>
                  <a:pt x="6151880" y="9265921"/>
                </a:lnTo>
                <a:lnTo>
                  <a:pt x="8930640" y="9265921"/>
                </a:lnTo>
                <a:lnTo>
                  <a:pt x="8930640" y="2781301"/>
                </a:lnTo>
                <a:lnTo>
                  <a:pt x="9525000" y="2781301"/>
                </a:lnTo>
                <a:close/>
                <a:moveTo>
                  <a:pt x="2446020" y="7411721"/>
                </a:moveTo>
                <a:lnTo>
                  <a:pt x="1518920" y="7411721"/>
                </a:lnTo>
                <a:lnTo>
                  <a:pt x="1518920" y="6484621"/>
                </a:lnTo>
                <a:lnTo>
                  <a:pt x="2446020" y="6484621"/>
                </a:lnTo>
                <a:close/>
                <a:moveTo>
                  <a:pt x="3373120" y="4632961"/>
                </a:moveTo>
                <a:lnTo>
                  <a:pt x="2446020" y="4632961"/>
                </a:lnTo>
                <a:lnTo>
                  <a:pt x="2446020" y="3705861"/>
                </a:lnTo>
                <a:lnTo>
                  <a:pt x="3373120" y="3705861"/>
                </a:lnTo>
                <a:close/>
                <a:moveTo>
                  <a:pt x="5224780" y="4632961"/>
                </a:moveTo>
                <a:lnTo>
                  <a:pt x="4297680" y="4632961"/>
                </a:lnTo>
                <a:lnTo>
                  <a:pt x="4297680" y="3705861"/>
                </a:lnTo>
                <a:lnTo>
                  <a:pt x="5224780" y="3705861"/>
                </a:lnTo>
                <a:close/>
                <a:moveTo>
                  <a:pt x="6151880" y="3705861"/>
                </a:moveTo>
                <a:lnTo>
                  <a:pt x="7078980" y="3705861"/>
                </a:lnTo>
                <a:lnTo>
                  <a:pt x="7078980" y="4632961"/>
                </a:lnTo>
                <a:lnTo>
                  <a:pt x="6151880" y="4632961"/>
                </a:lnTo>
                <a:close/>
                <a:moveTo>
                  <a:pt x="8006080" y="7411721"/>
                </a:moveTo>
                <a:lnTo>
                  <a:pt x="7078980" y="7411721"/>
                </a:lnTo>
                <a:lnTo>
                  <a:pt x="7078980" y="6484621"/>
                </a:lnTo>
                <a:lnTo>
                  <a:pt x="8006080" y="6484621"/>
                </a:lnTo>
                <a:close/>
              </a:path>
            </a:pathLst>
          </a:custGeom>
          <a:solidFill>
            <a:schemeClr val="bg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charset="0"/>
              <a:ea typeface="微软雅黑" charset="0"/>
            </a:endParaRPr>
          </a:p>
        </p:txBody>
      </p:sp>
      <p:sp>
        <p:nvSpPr>
          <p:cNvPr id="131" name="任意多边形: 形状 130"/>
          <p:cNvSpPr/>
          <p:nvPr>
            <p:custDataLst>
              <p:tags r:id="rId33"/>
            </p:custDataLst>
          </p:nvPr>
        </p:nvSpPr>
        <p:spPr>
          <a:xfrm>
            <a:off x="3330877" y="3179571"/>
            <a:ext cx="19840" cy="58901"/>
          </a:xfrm>
          <a:custGeom>
            <a:avLst/>
            <a:gdLst/>
            <a:ahLst/>
            <a:cxnLst/>
            <a:rect l="0" t="0" r="0" b="0"/>
            <a:pathLst>
              <a:path w="927101" h="2778761">
                <a:moveTo>
                  <a:pt x="0" y="0"/>
                </a:moveTo>
                <a:lnTo>
                  <a:pt x="927100" y="0"/>
                </a:lnTo>
                <a:lnTo>
                  <a:pt x="927100" y="2778760"/>
                </a:lnTo>
                <a:lnTo>
                  <a:pt x="0" y="2778760"/>
                </a:lnTo>
              </a:path>
            </a:pathLst>
          </a:custGeom>
          <a:solidFill>
            <a:schemeClr val="bg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charset="0"/>
              <a:ea typeface="微软雅黑" charset="0"/>
            </a:endParaRPr>
          </a:p>
        </p:txBody>
      </p:sp>
      <p:sp>
        <p:nvSpPr>
          <p:cNvPr id="132" name="TextBox 3"/>
          <p:cNvSpPr txBox="1"/>
          <p:nvPr>
            <p:custDataLst>
              <p:tags r:id="rId34"/>
            </p:custDataLst>
          </p:nvPr>
        </p:nvSpPr>
        <p:spPr>
          <a:xfrm>
            <a:off x="5359170" y="3975404"/>
            <a:ext cx="1449940" cy="522891"/>
          </a:xfrm>
          <a:prstGeom prst="rect">
            <a:avLst/>
          </a:prstGeom>
          <a:noFill/>
        </p:spPr>
        <p:txBody>
          <a:bodyPr wrap="square" rtlCol="0">
            <a:normAutofit/>
          </a:bodyPr>
          <a:lstStyle/>
          <a:p>
            <a:pPr marR="0" indent="0" algn="ctr" defTabSz="914400" fontAlgn="auto">
              <a:lnSpc>
                <a:spcPct val="140000"/>
              </a:lnSpc>
              <a:spcBef>
                <a:spcPts val="0"/>
              </a:spcBef>
              <a:spcAft>
                <a:spcPts val="0"/>
              </a:spcAft>
              <a:buClrTx/>
              <a:buSzTx/>
              <a:buFontTx/>
              <a:buNone/>
            </a:pPr>
            <a:r>
              <a:rPr kumimoji="0" lang="zh-CN" altLang="en-US" sz="1400" b="0" i="0" kern="1200" cap="none" spc="150" normalizeH="0" noProof="0" dirty="0">
                <a:solidFill>
                  <a:schemeClr val="tx1">
                    <a:lumMod val="50000"/>
                    <a:lumOff val="50000"/>
                  </a:schemeClr>
                </a:solidFill>
                <a:latin typeface="微软雅黑" charset="0"/>
                <a:ea typeface="微软雅黑" charset="0"/>
              </a:rPr>
              <a:t>软件</a:t>
            </a:r>
            <a:r>
              <a:rPr kumimoji="0" lang="zh-CN" altLang="en-US" sz="1400" b="0" i="0" kern="1200" cap="none" spc="150" normalizeH="0" noProof="0" dirty="0">
                <a:solidFill>
                  <a:schemeClr val="tx1">
                    <a:lumMod val="50000"/>
                    <a:lumOff val="50000"/>
                  </a:schemeClr>
                </a:solidFill>
                <a:latin typeface="微软雅黑" charset="0"/>
                <a:ea typeface="微软雅黑" charset="0"/>
              </a:rPr>
              <a:t>系统</a:t>
            </a:r>
            <a:endParaRPr kumimoji="0" lang="zh-CN" altLang="en-US" sz="1400" b="0" i="0" kern="1200" cap="none" spc="150" normalizeH="0" noProof="0" dirty="0">
              <a:solidFill>
                <a:schemeClr val="tx1">
                  <a:lumMod val="50000"/>
                  <a:lumOff val="50000"/>
                </a:schemeClr>
              </a:solidFill>
              <a:latin typeface="微软雅黑" charset="0"/>
              <a:ea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如何选择适合自身工厂的软件系统</a:t>
            </a:r>
            <a:endParaRPr lang="zh-CN" altLang="en-US" sz="2600" dirty="0" smtClean="0">
              <a:solidFill>
                <a:srgbClr val="2E75B6"/>
              </a:solidFill>
              <a:latin typeface="微软雅黑" charset="0"/>
              <a:ea typeface="微软雅黑" charset="0"/>
              <a:cs typeface="+mn-ea"/>
              <a:sym typeface="+mn-lt"/>
            </a:endParaRPr>
          </a:p>
        </p:txBody>
      </p:sp>
      <p:sp>
        <p:nvSpPr>
          <p:cNvPr id="7" name="燕尾形 6"/>
          <p:cNvSpPr/>
          <p:nvPr>
            <p:custDataLst>
              <p:tags r:id="rId1"/>
            </p:custDataLst>
          </p:nvPr>
        </p:nvSpPr>
        <p:spPr>
          <a:xfrm flipH="1">
            <a:off x="1231265" y="3209925"/>
            <a:ext cx="4393565" cy="673100"/>
          </a:xfrm>
          <a:prstGeom prst="chevron">
            <a:avLst/>
          </a:prstGeom>
          <a:noFill/>
          <a:ln w="28575">
            <a:gradFill>
              <a:gsLst>
                <a:gs pos="70000">
                  <a:srgbClr val="58B6E5">
                    <a:alpha val="20000"/>
                  </a:srgbClr>
                </a:gs>
                <a:gs pos="100000">
                  <a:srgbClr val="58B6E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20" name="燕尾形 19"/>
          <p:cNvSpPr/>
          <p:nvPr>
            <p:custDataLst>
              <p:tags r:id="rId2"/>
            </p:custDataLst>
          </p:nvPr>
        </p:nvSpPr>
        <p:spPr>
          <a:xfrm flipH="1">
            <a:off x="944245" y="3209925"/>
            <a:ext cx="4393565" cy="673100"/>
          </a:xfrm>
          <a:prstGeom prst="chevron">
            <a:avLst/>
          </a:prstGeom>
          <a:noFill/>
          <a:ln w="28575">
            <a:gradFill>
              <a:gsLst>
                <a:gs pos="90000">
                  <a:srgbClr val="58B6E5">
                    <a:alpha val="10000"/>
                  </a:srgbClr>
                </a:gs>
                <a:gs pos="100000">
                  <a:srgbClr val="58B6E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16" name="燕尾形 15"/>
          <p:cNvSpPr/>
          <p:nvPr>
            <p:custDataLst>
              <p:tags r:id="rId3"/>
            </p:custDataLst>
          </p:nvPr>
        </p:nvSpPr>
        <p:spPr>
          <a:xfrm>
            <a:off x="6576060" y="3209925"/>
            <a:ext cx="4393565" cy="673100"/>
          </a:xfrm>
          <a:prstGeom prst="chevron">
            <a:avLst/>
          </a:prstGeom>
          <a:noFill/>
          <a:ln w="28575">
            <a:gradFill>
              <a:gsLst>
                <a:gs pos="70000">
                  <a:srgbClr val="F18870">
                    <a:alpha val="20000"/>
                  </a:srgbClr>
                </a:gs>
                <a:gs pos="100000">
                  <a:srgbClr val="F18870"/>
                </a:gs>
              </a:gsLst>
              <a:lin ang="0" scaled="1"/>
            </a:grad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cs typeface="MiSans" panose="00000500000000000000" charset="-122"/>
            </a:endParaRPr>
          </a:p>
        </p:txBody>
      </p:sp>
      <p:sp>
        <p:nvSpPr>
          <p:cNvPr id="18" name="燕尾形 17"/>
          <p:cNvSpPr/>
          <p:nvPr>
            <p:custDataLst>
              <p:tags r:id="rId4"/>
            </p:custDataLst>
          </p:nvPr>
        </p:nvSpPr>
        <p:spPr>
          <a:xfrm>
            <a:off x="6855460" y="3209925"/>
            <a:ext cx="4393565" cy="673100"/>
          </a:xfrm>
          <a:prstGeom prst="chevron">
            <a:avLst/>
          </a:prstGeom>
          <a:noFill/>
          <a:ln w="28575">
            <a:gradFill>
              <a:gsLst>
                <a:gs pos="90000">
                  <a:srgbClr val="F18870">
                    <a:alpha val="10000"/>
                  </a:srgbClr>
                </a:gs>
                <a:gs pos="100000">
                  <a:srgbClr val="F18870">
                    <a:alpha val="100000"/>
                  </a:srgbClr>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12" name="燕尾形 11"/>
          <p:cNvSpPr/>
          <p:nvPr>
            <p:custDataLst>
              <p:tags r:id="rId5"/>
            </p:custDataLst>
          </p:nvPr>
        </p:nvSpPr>
        <p:spPr>
          <a:xfrm>
            <a:off x="7015480" y="1570990"/>
            <a:ext cx="3610610" cy="674370"/>
          </a:xfrm>
          <a:prstGeom prst="chevron">
            <a:avLst/>
          </a:prstGeom>
          <a:noFill/>
          <a:ln w="28575">
            <a:gradFill>
              <a:gsLst>
                <a:gs pos="70000">
                  <a:srgbClr val="FFBA55">
                    <a:alpha val="20000"/>
                  </a:srgbClr>
                </a:gs>
                <a:gs pos="100000">
                  <a:srgbClr val="FFBA5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5" name="椭圆 4"/>
          <p:cNvSpPr/>
          <p:nvPr>
            <p:custDataLst>
              <p:tags r:id="rId6"/>
            </p:custDataLst>
          </p:nvPr>
        </p:nvSpPr>
        <p:spPr>
          <a:xfrm>
            <a:off x="4693285" y="1913890"/>
            <a:ext cx="2950210" cy="2950210"/>
          </a:xfrm>
          <a:prstGeom prst="ellipse">
            <a:avLst/>
          </a:prstGeom>
          <a:solidFill>
            <a:srgbClr val="6096E6">
              <a:lumMod val="60000"/>
              <a:lumOff val="40000"/>
            </a:srgbClr>
          </a:solidFill>
          <a:ln>
            <a:no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6" name="椭圆 5"/>
          <p:cNvSpPr/>
          <p:nvPr>
            <p:custDataLst>
              <p:tags r:id="rId7"/>
            </p:custDataLst>
          </p:nvPr>
        </p:nvSpPr>
        <p:spPr>
          <a:xfrm>
            <a:off x="4854575" y="2075180"/>
            <a:ext cx="2627630" cy="2627630"/>
          </a:xfrm>
          <a:prstGeom prst="ellipse">
            <a:avLst/>
          </a:prstGeom>
          <a:gradFill>
            <a:gsLst>
              <a:gs pos="100000">
                <a:srgbClr val="6096E6"/>
              </a:gs>
              <a:gs pos="0">
                <a:srgbClr val="6096E6">
                  <a:alpha val="80000"/>
                </a:srgbClr>
              </a:gs>
            </a:gsLst>
            <a:lin ang="5400000" scaled="0"/>
          </a:gradFill>
          <a:ln w="19050">
            <a:gradFill>
              <a:gsLst>
                <a:gs pos="0">
                  <a:srgbClr val="6096E6">
                    <a:lumMod val="20000"/>
                    <a:lumOff val="80000"/>
                  </a:srgbClr>
                </a:gs>
                <a:gs pos="68000">
                  <a:srgbClr val="6096E6">
                    <a:alpha val="0"/>
                  </a:srgbClr>
                </a:gs>
                <a:gs pos="37000">
                  <a:srgbClr val="6096E6">
                    <a:alpha val="0"/>
                  </a:srgbClr>
                </a:gs>
                <a:gs pos="100000">
                  <a:srgbClr val="6096E6">
                    <a:lumMod val="20000"/>
                    <a:lumOff val="80000"/>
                  </a:srgbClr>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9" name="椭圆 8"/>
          <p:cNvSpPr/>
          <p:nvPr>
            <p:custDataLst>
              <p:tags r:id="rId8"/>
            </p:custDataLst>
          </p:nvPr>
        </p:nvSpPr>
        <p:spPr>
          <a:xfrm>
            <a:off x="5096510" y="2317115"/>
            <a:ext cx="2143760" cy="2143760"/>
          </a:xfrm>
          <a:prstGeom prst="ellipse">
            <a:avLst/>
          </a:prstGeom>
          <a:solidFill>
            <a:srgbClr val="FFFFFF"/>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1" name="燕尾形 10"/>
          <p:cNvSpPr/>
          <p:nvPr>
            <p:custDataLst>
              <p:tags r:id="rId9"/>
            </p:custDataLst>
          </p:nvPr>
        </p:nvSpPr>
        <p:spPr>
          <a:xfrm flipH="1">
            <a:off x="1669415" y="1570990"/>
            <a:ext cx="3612515" cy="674370"/>
          </a:xfrm>
          <a:prstGeom prst="chevron">
            <a:avLst/>
          </a:prstGeom>
          <a:noFill/>
          <a:ln w="28575">
            <a:gradFill>
              <a:gsLst>
                <a:gs pos="70000">
                  <a:srgbClr val="6096E6">
                    <a:alpha val="20000"/>
                  </a:srgbClr>
                </a:gs>
                <a:gs pos="100000">
                  <a:srgbClr val="6096E6"/>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13" name="文本框 12"/>
          <p:cNvSpPr txBox="1"/>
          <p:nvPr>
            <p:custDataLst>
              <p:tags r:id="rId10"/>
            </p:custDataLst>
          </p:nvPr>
        </p:nvSpPr>
        <p:spPr>
          <a:xfrm>
            <a:off x="1804670" y="1731645"/>
            <a:ext cx="2673350" cy="353060"/>
          </a:xfrm>
          <a:prstGeom prst="rect">
            <a:avLst/>
          </a:prstGeom>
          <a:noFill/>
        </p:spPr>
        <p:txBody>
          <a:bodyPr wrap="square" bIns="0" rtlCol="0"/>
          <a:p>
            <a:pPr algn="ctr"/>
            <a:r>
              <a:rPr lang="zh-CN" altLang="en-US" sz="2000" spc="300">
                <a:solidFill>
                  <a:srgbClr val="6096E6"/>
                </a:solidFill>
                <a:uFillTx/>
                <a:latin typeface="微软雅黑" charset="0"/>
                <a:ea typeface="微软雅黑" charset="0"/>
              </a:rPr>
              <a:t>工厂的业务需求</a:t>
            </a:r>
            <a:endParaRPr lang="zh-CN" altLang="en-US" sz="2000" spc="300">
              <a:solidFill>
                <a:srgbClr val="6096E6"/>
              </a:solidFill>
              <a:uFillTx/>
              <a:latin typeface="微软雅黑" charset="0"/>
              <a:ea typeface="微软雅黑" charset="0"/>
            </a:endParaRPr>
          </a:p>
        </p:txBody>
      </p:sp>
      <p:sp>
        <p:nvSpPr>
          <p:cNvPr id="19" name="燕尾形 18"/>
          <p:cNvSpPr/>
          <p:nvPr>
            <p:custDataLst>
              <p:tags r:id="rId11"/>
            </p:custDataLst>
          </p:nvPr>
        </p:nvSpPr>
        <p:spPr>
          <a:xfrm flipH="1">
            <a:off x="4271645" y="5026660"/>
            <a:ext cx="3612515" cy="673100"/>
          </a:xfrm>
          <a:prstGeom prst="chevron">
            <a:avLst/>
          </a:prstGeom>
          <a:noFill/>
          <a:ln w="28575">
            <a:gradFill>
              <a:gsLst>
                <a:gs pos="70000">
                  <a:srgbClr val="56CA95">
                    <a:alpha val="20000"/>
                  </a:srgbClr>
                </a:gs>
                <a:gs pos="100000">
                  <a:srgbClr val="56CA9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45" name="文本框 44"/>
          <p:cNvSpPr txBox="1"/>
          <p:nvPr>
            <p:custDataLst>
              <p:tags r:id="rId12"/>
            </p:custDataLst>
          </p:nvPr>
        </p:nvSpPr>
        <p:spPr>
          <a:xfrm>
            <a:off x="4605020" y="5186680"/>
            <a:ext cx="3048000" cy="353060"/>
          </a:xfrm>
          <a:prstGeom prst="rect">
            <a:avLst/>
          </a:prstGeom>
          <a:noFill/>
        </p:spPr>
        <p:txBody>
          <a:bodyPr wrap="square" bIns="0" rtlCol="0"/>
          <a:p>
            <a:pPr algn="ctr"/>
            <a:r>
              <a:rPr lang="zh-CN" altLang="en-US" sz="2000" spc="300">
                <a:solidFill>
                  <a:srgbClr val="56CA95"/>
                </a:solidFill>
                <a:uFillTx/>
                <a:latin typeface="微软雅黑" charset="0"/>
                <a:ea typeface="微软雅黑" charset="0"/>
              </a:rPr>
              <a:t>技术支持和服务</a:t>
            </a:r>
            <a:endParaRPr lang="zh-CN" altLang="en-US" sz="2000" spc="300">
              <a:solidFill>
                <a:srgbClr val="56CA95"/>
              </a:solidFill>
              <a:uFillTx/>
              <a:latin typeface="微软雅黑" charset="0"/>
              <a:ea typeface="微软雅黑" charset="0"/>
            </a:endParaRPr>
          </a:p>
        </p:txBody>
      </p:sp>
      <p:sp>
        <p:nvSpPr>
          <p:cNvPr id="46" name="文本框 45"/>
          <p:cNvSpPr txBox="1"/>
          <p:nvPr>
            <p:custDataLst>
              <p:tags r:id="rId13"/>
            </p:custDataLst>
          </p:nvPr>
        </p:nvSpPr>
        <p:spPr>
          <a:xfrm>
            <a:off x="7506335" y="1731645"/>
            <a:ext cx="2949575" cy="353060"/>
          </a:xfrm>
          <a:prstGeom prst="rect">
            <a:avLst/>
          </a:prstGeom>
          <a:noFill/>
        </p:spPr>
        <p:txBody>
          <a:bodyPr wrap="square" bIns="0" rtlCol="0"/>
          <a:p>
            <a:pPr algn="r"/>
            <a:r>
              <a:rPr lang="zh-CN" altLang="en-US" sz="2000" spc="300">
                <a:solidFill>
                  <a:srgbClr val="FFBA55"/>
                </a:solidFill>
                <a:uFillTx/>
                <a:latin typeface="微软雅黑" charset="0"/>
                <a:ea typeface="微软雅黑" charset="0"/>
              </a:rPr>
              <a:t>软件系统的集成能力</a:t>
            </a:r>
            <a:endParaRPr lang="zh-CN" altLang="en-US" sz="2000" spc="300">
              <a:solidFill>
                <a:srgbClr val="FFBA55"/>
              </a:solidFill>
              <a:uFillTx/>
              <a:latin typeface="微软雅黑" charset="0"/>
              <a:ea typeface="微软雅黑" charset="0"/>
            </a:endParaRPr>
          </a:p>
        </p:txBody>
      </p:sp>
      <p:pic>
        <p:nvPicPr>
          <p:cNvPr id="57" name="图片 56" descr="343439383331313b343532303031393bd2b5bca8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711190" y="2931795"/>
            <a:ext cx="914400" cy="914400"/>
          </a:xfrm>
          <a:prstGeom prst="rect">
            <a:avLst/>
          </a:prstGeom>
        </p:spPr>
      </p:pic>
      <p:sp>
        <p:nvSpPr>
          <p:cNvPr id="147" name="文本框 146"/>
          <p:cNvSpPr txBox="1"/>
          <p:nvPr>
            <p:custDataLst>
              <p:tags r:id="rId17"/>
            </p:custDataLst>
          </p:nvPr>
        </p:nvSpPr>
        <p:spPr>
          <a:xfrm>
            <a:off x="1393190" y="2284095"/>
            <a:ext cx="3300095" cy="885825"/>
          </a:xfrm>
          <a:prstGeom prst="rect">
            <a:avLst/>
          </a:prstGeom>
          <a:noFill/>
        </p:spPr>
        <p:txBody>
          <a:bodyPr wrap="square" rtlCol="0">
            <a:normAutofit fontScale="90000"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首先需要了解工厂的业务需求，包括生产流程、物流管理、质量控制、设备维护等方面的需求，以确定需要哪些软件系统来支持这些需求。</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43" name="文本框 42"/>
          <p:cNvSpPr txBox="1"/>
          <p:nvPr>
            <p:custDataLst>
              <p:tags r:id="rId18"/>
            </p:custDataLst>
          </p:nvPr>
        </p:nvSpPr>
        <p:spPr>
          <a:xfrm>
            <a:off x="1412240" y="3369945"/>
            <a:ext cx="2437130" cy="353060"/>
          </a:xfrm>
          <a:prstGeom prst="rect">
            <a:avLst/>
          </a:prstGeom>
          <a:noFill/>
        </p:spPr>
        <p:txBody>
          <a:bodyPr wrap="square" bIns="0" rtlCol="0"/>
          <a:p>
            <a:pPr algn="ctr"/>
            <a:r>
              <a:rPr lang="zh-CN" altLang="en-US" sz="2000" spc="300">
                <a:solidFill>
                  <a:srgbClr val="58B6E5"/>
                </a:solidFill>
                <a:uFillTx/>
                <a:latin typeface="微软雅黑" charset="0"/>
                <a:ea typeface="微软雅黑" charset="0"/>
              </a:rPr>
              <a:t>软件系统的功能</a:t>
            </a:r>
            <a:endParaRPr lang="zh-CN" altLang="en-US" sz="2000" spc="300">
              <a:solidFill>
                <a:srgbClr val="58B6E5"/>
              </a:solidFill>
              <a:uFillTx/>
              <a:latin typeface="微软雅黑" charset="0"/>
              <a:ea typeface="微软雅黑" charset="0"/>
            </a:endParaRPr>
          </a:p>
        </p:txBody>
      </p:sp>
      <p:sp>
        <p:nvSpPr>
          <p:cNvPr id="68" name="文本框 67"/>
          <p:cNvSpPr txBox="1"/>
          <p:nvPr>
            <p:custDataLst>
              <p:tags r:id="rId19"/>
            </p:custDataLst>
          </p:nvPr>
        </p:nvSpPr>
        <p:spPr>
          <a:xfrm>
            <a:off x="1249680" y="3923030"/>
            <a:ext cx="3300095" cy="885825"/>
          </a:xfrm>
          <a:prstGeom prst="rect">
            <a:avLst/>
          </a:prstGeom>
          <a:noFill/>
        </p:spPr>
        <p:txBody>
          <a:bodyPr wrap="square" rtlCol="0">
            <a:noAutofit/>
          </a:bodyPr>
          <a:p>
            <a:pPr algn="l" fontAlgn="auto">
              <a:lnSpc>
                <a:spcPct val="130000"/>
              </a:lnSpc>
              <a:spcAft>
                <a:spcPts val="1000"/>
              </a:spcAft>
            </a:pPr>
            <a:r>
              <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rPr>
              <a:t>在确定了需要哪些软件系统后，需要对每个软件系统的功能进行详细了解。不同的软件系统可能有不同的功能模块，例如生产计划、生产调度、物料管理、质量管理、数据分析等。</a:t>
            </a:r>
            <a:endPar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9" name="文本框 68"/>
          <p:cNvSpPr txBox="1"/>
          <p:nvPr>
            <p:custDataLst>
              <p:tags r:id="rId20"/>
            </p:custDataLst>
          </p:nvPr>
        </p:nvSpPr>
        <p:spPr>
          <a:xfrm>
            <a:off x="7693660" y="3954145"/>
            <a:ext cx="3300095" cy="885825"/>
          </a:xfrm>
          <a:prstGeom prst="rect">
            <a:avLst/>
          </a:prstGeom>
          <a:noFill/>
        </p:spPr>
        <p:txBody>
          <a:bodyPr wrap="square" rtlCol="0">
            <a:noAutofit/>
          </a:bodyPr>
          <a:p>
            <a:pPr algn="l" fontAlgn="auto">
              <a:lnSpc>
                <a:spcPct val="130000"/>
              </a:lnSpc>
              <a:spcAft>
                <a:spcPts val="1000"/>
              </a:spcAft>
            </a:pPr>
            <a:r>
              <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rPr>
              <a:t>智能工厂是一个不断进化和升级的过程，因此软件系统的可扩展性非常重要。要选择那些可以方便地扩展和定制的软件系统，以满足工厂未来的业务需求。</a:t>
            </a:r>
            <a:endPar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47" name="文本框 46"/>
          <p:cNvSpPr txBox="1"/>
          <p:nvPr>
            <p:custDataLst>
              <p:tags r:id="rId21"/>
            </p:custDataLst>
          </p:nvPr>
        </p:nvSpPr>
        <p:spPr>
          <a:xfrm>
            <a:off x="7447915" y="3369945"/>
            <a:ext cx="3028950" cy="353060"/>
          </a:xfrm>
          <a:prstGeom prst="rect">
            <a:avLst/>
          </a:prstGeom>
          <a:noFill/>
        </p:spPr>
        <p:txBody>
          <a:bodyPr wrap="square" bIns="0" rtlCol="0"/>
          <a:p>
            <a:pPr algn="r"/>
            <a:r>
              <a:rPr lang="zh-CN" altLang="en-US" sz="2000" spc="300">
                <a:solidFill>
                  <a:srgbClr val="F18870"/>
                </a:solidFill>
                <a:uFillTx/>
                <a:latin typeface="微软雅黑" charset="0"/>
                <a:ea typeface="微软雅黑" charset="0"/>
              </a:rPr>
              <a:t>软件系统的可扩展性</a:t>
            </a:r>
            <a:endParaRPr lang="zh-CN" altLang="en-US" sz="2000" spc="300">
              <a:solidFill>
                <a:srgbClr val="F18870"/>
              </a:solidFill>
              <a:uFillTx/>
              <a:latin typeface="微软雅黑" charset="0"/>
              <a:ea typeface="微软雅黑" charset="0"/>
            </a:endParaRPr>
          </a:p>
        </p:txBody>
      </p:sp>
      <p:sp>
        <p:nvSpPr>
          <p:cNvPr id="72" name="文本框 71"/>
          <p:cNvSpPr txBox="1"/>
          <p:nvPr>
            <p:custDataLst>
              <p:tags r:id="rId22"/>
            </p:custDataLst>
          </p:nvPr>
        </p:nvSpPr>
        <p:spPr>
          <a:xfrm>
            <a:off x="4693285" y="5744210"/>
            <a:ext cx="3300095" cy="885825"/>
          </a:xfrm>
          <a:prstGeom prst="rect">
            <a:avLst/>
          </a:prstGeom>
          <a:noFill/>
        </p:spPr>
        <p:txBody>
          <a:bodyPr wrap="square" rtlCol="0">
            <a:normAutofit fontScale="90000"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选择软件系统时，还需要考虑软件供应商的技术支持和服务水平。一个好的软件供应商应该能够提供良好的技术支持，包括培训、升级、维护等服务。</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73" name="文本框 72"/>
          <p:cNvSpPr txBox="1"/>
          <p:nvPr>
            <p:custDataLst>
              <p:tags r:id="rId23"/>
            </p:custDataLst>
          </p:nvPr>
        </p:nvSpPr>
        <p:spPr>
          <a:xfrm>
            <a:off x="7669530" y="2284095"/>
            <a:ext cx="3300095" cy="885825"/>
          </a:xfrm>
          <a:prstGeom prst="rect">
            <a:avLst/>
          </a:prstGeom>
          <a:noFill/>
        </p:spPr>
        <p:txBody>
          <a:bodyPr wrap="square" rtlCol="0">
            <a:normAutofit fontScale="90000"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为了实现智能工厂的目标，不同的软件系统需要相互集成，以实现数据的流通和协同工作。因此，选择软件系统时还需要考虑软件系统的集成能力。</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硬件系统方案</a:t>
            </a:r>
            <a:endParaRPr lang="zh-CN" altLang="en-US" sz="2600" dirty="0" smtClean="0">
              <a:solidFill>
                <a:srgbClr val="2E75B6"/>
              </a:solidFill>
              <a:latin typeface="微软雅黑" charset="0"/>
              <a:ea typeface="微软雅黑" charset="0"/>
              <a:cs typeface="+mn-ea"/>
              <a:sym typeface="+mn-lt"/>
            </a:endParaRPr>
          </a:p>
        </p:txBody>
      </p:sp>
      <p:sp>
        <p:nvSpPr>
          <p:cNvPr id="31" name="同心圆 30"/>
          <p:cNvSpPr/>
          <p:nvPr>
            <p:custDataLst>
              <p:tags r:id="rId1"/>
            </p:custDataLst>
          </p:nvPr>
        </p:nvSpPr>
        <p:spPr>
          <a:xfrm>
            <a:off x="1659890" y="1840865"/>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2" name="空心弧 31"/>
          <p:cNvSpPr/>
          <p:nvPr>
            <p:custDataLst>
              <p:tags r:id="rId2"/>
            </p:custDataLst>
          </p:nvPr>
        </p:nvSpPr>
        <p:spPr>
          <a:xfrm>
            <a:off x="1658620" y="1845945"/>
            <a:ext cx="1155065" cy="1132840"/>
          </a:xfrm>
          <a:prstGeom prst="blockArc">
            <a:avLst>
              <a:gd name="adj1" fmla="val 7880487"/>
              <a:gd name="adj2" fmla="val 30243"/>
              <a:gd name="adj3" fmla="val 3845"/>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5" name="椭圆 34"/>
          <p:cNvSpPr/>
          <p:nvPr>
            <p:custDataLst>
              <p:tags r:id="rId3"/>
            </p:custDataLst>
          </p:nvPr>
        </p:nvSpPr>
        <p:spPr>
          <a:xfrm>
            <a:off x="1983740" y="1604010"/>
            <a:ext cx="504825" cy="50482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6" name="图片 35" descr="343435383037343b343532333833373bb9abcbbe"/>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2092325" y="1712595"/>
            <a:ext cx="288290" cy="288290"/>
          </a:xfrm>
          <a:prstGeom prst="rect">
            <a:avLst/>
          </a:prstGeom>
          <a:effectLst>
            <a:outerShdw blurRad="50800" dist="50800" dir="5400000" sx="1000" sy="1000" algn="ctr" rotWithShape="0">
              <a:srgbClr val="FFFFFF">
                <a:alpha val="18000"/>
              </a:srgbClr>
            </a:outerShdw>
          </a:effectLst>
        </p:spPr>
      </p:pic>
      <p:sp>
        <p:nvSpPr>
          <p:cNvPr id="38" name="同心圆 37"/>
          <p:cNvSpPr/>
          <p:nvPr>
            <p:custDataLst>
              <p:tags r:id="rId7"/>
            </p:custDataLst>
          </p:nvPr>
        </p:nvSpPr>
        <p:spPr>
          <a:xfrm>
            <a:off x="3619500" y="1840865"/>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9" name="空心弧 38"/>
          <p:cNvSpPr/>
          <p:nvPr>
            <p:custDataLst>
              <p:tags r:id="rId8"/>
            </p:custDataLst>
          </p:nvPr>
        </p:nvSpPr>
        <p:spPr>
          <a:xfrm>
            <a:off x="3618230" y="1845945"/>
            <a:ext cx="1155065" cy="1132840"/>
          </a:xfrm>
          <a:prstGeom prst="blockArc">
            <a:avLst>
              <a:gd name="adj1" fmla="val 5028564"/>
              <a:gd name="adj2" fmla="val 20826929"/>
              <a:gd name="adj3" fmla="val 3846"/>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0" name="椭圆 39"/>
          <p:cNvSpPr/>
          <p:nvPr>
            <p:custDataLst>
              <p:tags r:id="rId9"/>
            </p:custDataLst>
          </p:nvPr>
        </p:nvSpPr>
        <p:spPr>
          <a:xfrm>
            <a:off x="3943350" y="1604010"/>
            <a:ext cx="504825" cy="504825"/>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5" name="同心圆 44"/>
          <p:cNvSpPr/>
          <p:nvPr>
            <p:custDataLst>
              <p:tags r:id="rId10"/>
            </p:custDataLst>
          </p:nvPr>
        </p:nvSpPr>
        <p:spPr>
          <a:xfrm>
            <a:off x="5552440" y="1840865"/>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6" name="空心弧 45"/>
          <p:cNvSpPr/>
          <p:nvPr>
            <p:custDataLst>
              <p:tags r:id="rId11"/>
            </p:custDataLst>
          </p:nvPr>
        </p:nvSpPr>
        <p:spPr>
          <a:xfrm>
            <a:off x="5551170" y="1845945"/>
            <a:ext cx="1155065" cy="1132840"/>
          </a:xfrm>
          <a:prstGeom prst="blockArc">
            <a:avLst>
              <a:gd name="adj1" fmla="val 2978845"/>
              <a:gd name="adj2" fmla="val 30243"/>
              <a:gd name="adj3" fmla="val 3845"/>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7" name="椭圆 46"/>
          <p:cNvSpPr/>
          <p:nvPr>
            <p:custDataLst>
              <p:tags r:id="rId12"/>
            </p:custDataLst>
          </p:nvPr>
        </p:nvSpPr>
        <p:spPr>
          <a:xfrm>
            <a:off x="5876290" y="1604010"/>
            <a:ext cx="504825" cy="504825"/>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0" name="同心圆 49"/>
          <p:cNvSpPr/>
          <p:nvPr>
            <p:custDataLst>
              <p:tags r:id="rId13"/>
            </p:custDataLst>
          </p:nvPr>
        </p:nvSpPr>
        <p:spPr>
          <a:xfrm>
            <a:off x="7498715" y="1840865"/>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1" name="空心弧 50"/>
          <p:cNvSpPr/>
          <p:nvPr>
            <p:custDataLst>
              <p:tags r:id="rId14"/>
            </p:custDataLst>
          </p:nvPr>
        </p:nvSpPr>
        <p:spPr>
          <a:xfrm>
            <a:off x="7497445" y="1845945"/>
            <a:ext cx="1155065" cy="1132840"/>
          </a:xfrm>
          <a:prstGeom prst="blockArc">
            <a:avLst>
              <a:gd name="adj1" fmla="val 9179172"/>
              <a:gd name="adj2" fmla="val 992305"/>
              <a:gd name="adj3" fmla="val 4035"/>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2" name="椭圆 51"/>
          <p:cNvSpPr/>
          <p:nvPr>
            <p:custDataLst>
              <p:tags r:id="rId15"/>
            </p:custDataLst>
          </p:nvPr>
        </p:nvSpPr>
        <p:spPr>
          <a:xfrm>
            <a:off x="7822565" y="1604010"/>
            <a:ext cx="504825" cy="504825"/>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5" name="同心圆 54"/>
          <p:cNvSpPr/>
          <p:nvPr>
            <p:custDataLst>
              <p:tags r:id="rId16"/>
            </p:custDataLst>
          </p:nvPr>
        </p:nvSpPr>
        <p:spPr>
          <a:xfrm>
            <a:off x="9511665" y="1840865"/>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6" name="空心弧 55"/>
          <p:cNvSpPr/>
          <p:nvPr>
            <p:custDataLst>
              <p:tags r:id="rId17"/>
            </p:custDataLst>
          </p:nvPr>
        </p:nvSpPr>
        <p:spPr>
          <a:xfrm>
            <a:off x="9510395" y="1845945"/>
            <a:ext cx="1155065" cy="1132840"/>
          </a:xfrm>
          <a:prstGeom prst="blockArc">
            <a:avLst>
              <a:gd name="adj1" fmla="val 10742613"/>
              <a:gd name="adj2" fmla="val 7776146"/>
              <a:gd name="adj3" fmla="val 4038"/>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7" name="椭圆 56"/>
          <p:cNvSpPr/>
          <p:nvPr>
            <p:custDataLst>
              <p:tags r:id="rId18"/>
            </p:custDataLst>
          </p:nvPr>
        </p:nvSpPr>
        <p:spPr>
          <a:xfrm>
            <a:off x="9835515" y="1604010"/>
            <a:ext cx="504825" cy="50482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65" name="图片 64" descr="343435383037343b343532333835313bc7e5b5a5"/>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4051935" y="1712595"/>
            <a:ext cx="288290" cy="288290"/>
          </a:xfrm>
          <a:prstGeom prst="rect">
            <a:avLst/>
          </a:prstGeom>
          <a:effectLst>
            <a:outerShdw blurRad="50800" dist="50800" dir="5400000" sx="1000" sy="1000" algn="ctr" rotWithShape="0">
              <a:srgbClr val="000000">
                <a:alpha val="100000"/>
              </a:srgbClr>
            </a:outerShdw>
          </a:effectLst>
        </p:spPr>
      </p:pic>
      <p:pic>
        <p:nvPicPr>
          <p:cNvPr id="66" name="图片 65" descr="343435383037343b343532333834333bb9a4d7f7"/>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5984875" y="1712595"/>
            <a:ext cx="288290" cy="288290"/>
          </a:xfrm>
          <a:prstGeom prst="rect">
            <a:avLst/>
          </a:prstGeom>
          <a:effectLst/>
        </p:spPr>
      </p:pic>
      <p:pic>
        <p:nvPicPr>
          <p:cNvPr id="67" name="图片 66" descr="343435383037343b343532333834323bbdb1b1ad"/>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7931150" y="1712595"/>
            <a:ext cx="288290" cy="288290"/>
          </a:xfrm>
          <a:prstGeom prst="rect">
            <a:avLst/>
          </a:prstGeom>
          <a:effectLst/>
        </p:spPr>
      </p:pic>
      <p:pic>
        <p:nvPicPr>
          <p:cNvPr id="68" name="图片 67" descr="343435383037343b343533303738313bb1e3c0fbccf9"/>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9944100" y="1712595"/>
            <a:ext cx="288290" cy="288290"/>
          </a:xfrm>
          <a:prstGeom prst="rect">
            <a:avLst/>
          </a:prstGeom>
          <a:effectLst/>
        </p:spPr>
      </p:pic>
      <p:sp>
        <p:nvSpPr>
          <p:cNvPr id="70" name="文本框 69"/>
          <p:cNvSpPr txBox="1"/>
          <p:nvPr>
            <p:custDataLst>
              <p:tags r:id="rId31"/>
            </p:custDataLst>
          </p:nvPr>
        </p:nvSpPr>
        <p:spPr>
          <a:xfrm>
            <a:off x="1982470" y="2251710"/>
            <a:ext cx="508000" cy="322580"/>
          </a:xfrm>
          <a:prstGeom prst="rect">
            <a:avLst/>
          </a:prstGeom>
          <a:noFill/>
        </p:spPr>
        <p:txBody>
          <a:bodyPr wrap="square" bIns="0" rtlCol="0">
            <a:normAutofit fontScale="70000"/>
          </a:bodyPr>
          <a:p>
            <a:r>
              <a:rPr lang="en-US" altLang="zh-CN" sz="2000" spc="300">
                <a:solidFill>
                  <a:srgbClr val="6096E6"/>
                </a:solidFill>
                <a:uFillTx/>
                <a:latin typeface="微软雅黑" charset="0"/>
                <a:ea typeface="微软雅黑" charset="0"/>
              </a:rPr>
              <a:t>01</a:t>
            </a:r>
            <a:endParaRPr lang="en-US" altLang="zh-CN" sz="2000" spc="300">
              <a:solidFill>
                <a:srgbClr val="6096E6"/>
              </a:solidFill>
              <a:uFillTx/>
              <a:latin typeface="微软雅黑" charset="0"/>
              <a:ea typeface="微软雅黑" charset="0"/>
            </a:endParaRPr>
          </a:p>
        </p:txBody>
      </p:sp>
      <p:sp>
        <p:nvSpPr>
          <p:cNvPr id="71" name="文本框 70"/>
          <p:cNvSpPr txBox="1"/>
          <p:nvPr>
            <p:custDataLst>
              <p:tags r:id="rId32"/>
            </p:custDataLst>
          </p:nvPr>
        </p:nvSpPr>
        <p:spPr>
          <a:xfrm>
            <a:off x="3942080" y="2251710"/>
            <a:ext cx="508000" cy="322580"/>
          </a:xfrm>
          <a:prstGeom prst="rect">
            <a:avLst/>
          </a:prstGeom>
          <a:noFill/>
        </p:spPr>
        <p:txBody>
          <a:bodyPr wrap="square" bIns="0" rtlCol="0">
            <a:normAutofit fontScale="70000"/>
          </a:bodyPr>
          <a:p>
            <a:r>
              <a:rPr lang="en-US" altLang="zh-CN" sz="2000" spc="300">
                <a:solidFill>
                  <a:srgbClr val="58B6E5"/>
                </a:solidFill>
                <a:uFillTx/>
                <a:latin typeface="微软雅黑" charset="0"/>
                <a:ea typeface="微软雅黑" charset="0"/>
              </a:rPr>
              <a:t>02</a:t>
            </a:r>
            <a:endParaRPr lang="en-US" altLang="zh-CN" sz="2000" spc="300">
              <a:solidFill>
                <a:srgbClr val="58B6E5"/>
              </a:solidFill>
              <a:uFillTx/>
              <a:latin typeface="微软雅黑" charset="0"/>
              <a:ea typeface="微软雅黑" charset="0"/>
            </a:endParaRPr>
          </a:p>
        </p:txBody>
      </p:sp>
      <p:sp>
        <p:nvSpPr>
          <p:cNvPr id="72" name="文本框 71"/>
          <p:cNvSpPr txBox="1"/>
          <p:nvPr>
            <p:custDataLst>
              <p:tags r:id="rId33"/>
            </p:custDataLst>
          </p:nvPr>
        </p:nvSpPr>
        <p:spPr>
          <a:xfrm>
            <a:off x="7821295" y="2251710"/>
            <a:ext cx="508000" cy="322580"/>
          </a:xfrm>
          <a:prstGeom prst="rect">
            <a:avLst/>
          </a:prstGeom>
          <a:noFill/>
        </p:spPr>
        <p:txBody>
          <a:bodyPr wrap="square" bIns="0" rtlCol="0">
            <a:normAutofit fontScale="70000"/>
          </a:bodyPr>
          <a:p>
            <a:r>
              <a:rPr lang="en-US" altLang="zh-CN" sz="2000" spc="300">
                <a:solidFill>
                  <a:srgbClr val="FFBA55"/>
                </a:solidFill>
                <a:uFillTx/>
                <a:latin typeface="微软雅黑" charset="0"/>
                <a:ea typeface="微软雅黑" charset="0"/>
              </a:rPr>
              <a:t>04</a:t>
            </a:r>
            <a:endParaRPr lang="en-US" altLang="zh-CN" sz="2000" spc="300">
              <a:solidFill>
                <a:srgbClr val="FFBA55"/>
              </a:solidFill>
              <a:uFillTx/>
              <a:latin typeface="微软雅黑" charset="0"/>
              <a:ea typeface="微软雅黑" charset="0"/>
            </a:endParaRPr>
          </a:p>
        </p:txBody>
      </p:sp>
      <p:sp>
        <p:nvSpPr>
          <p:cNvPr id="73" name="文本框 72"/>
          <p:cNvSpPr txBox="1"/>
          <p:nvPr>
            <p:custDataLst>
              <p:tags r:id="rId34"/>
            </p:custDataLst>
          </p:nvPr>
        </p:nvSpPr>
        <p:spPr>
          <a:xfrm>
            <a:off x="5875020" y="2251710"/>
            <a:ext cx="508000" cy="322580"/>
          </a:xfrm>
          <a:prstGeom prst="rect">
            <a:avLst/>
          </a:prstGeom>
          <a:noFill/>
        </p:spPr>
        <p:txBody>
          <a:bodyPr wrap="square" bIns="0" rtlCol="0">
            <a:normAutofit fontScale="70000"/>
          </a:bodyPr>
          <a:p>
            <a:r>
              <a:rPr lang="en-US" altLang="zh-CN" sz="2000" spc="300">
                <a:solidFill>
                  <a:srgbClr val="56CA95"/>
                </a:solidFill>
                <a:uFillTx/>
                <a:latin typeface="微软雅黑" charset="0"/>
                <a:ea typeface="微软雅黑" charset="0"/>
              </a:rPr>
              <a:t>03</a:t>
            </a:r>
            <a:endParaRPr lang="en-US" altLang="zh-CN" sz="2000" spc="300">
              <a:solidFill>
                <a:srgbClr val="56CA95"/>
              </a:solidFill>
              <a:uFillTx/>
              <a:latin typeface="微软雅黑" charset="0"/>
              <a:ea typeface="微软雅黑" charset="0"/>
            </a:endParaRPr>
          </a:p>
        </p:txBody>
      </p:sp>
      <p:sp>
        <p:nvSpPr>
          <p:cNvPr id="74" name="文本框 73"/>
          <p:cNvSpPr txBox="1"/>
          <p:nvPr>
            <p:custDataLst>
              <p:tags r:id="rId35"/>
            </p:custDataLst>
          </p:nvPr>
        </p:nvSpPr>
        <p:spPr>
          <a:xfrm>
            <a:off x="9834245" y="2251710"/>
            <a:ext cx="508000" cy="322580"/>
          </a:xfrm>
          <a:prstGeom prst="rect">
            <a:avLst/>
          </a:prstGeom>
          <a:noFill/>
        </p:spPr>
        <p:txBody>
          <a:bodyPr wrap="square" bIns="0" rtlCol="0">
            <a:normAutofit fontScale="70000"/>
          </a:bodyPr>
          <a:p>
            <a:r>
              <a:rPr lang="en-US" altLang="zh-CN" sz="2000" spc="300">
                <a:solidFill>
                  <a:srgbClr val="F18870"/>
                </a:solidFill>
                <a:uFillTx/>
                <a:latin typeface="微软雅黑" charset="0"/>
                <a:ea typeface="微软雅黑" charset="0"/>
              </a:rPr>
              <a:t>05</a:t>
            </a:r>
            <a:endParaRPr lang="en-US" altLang="zh-CN" sz="2000" spc="300">
              <a:solidFill>
                <a:srgbClr val="F18870"/>
              </a:solidFill>
              <a:uFillTx/>
              <a:latin typeface="微软雅黑" charset="0"/>
              <a:ea typeface="微软雅黑" charset="0"/>
            </a:endParaRPr>
          </a:p>
        </p:txBody>
      </p:sp>
      <p:sp>
        <p:nvSpPr>
          <p:cNvPr id="76" name="等腰三角形 75"/>
          <p:cNvSpPr/>
          <p:nvPr>
            <p:custDataLst>
              <p:tags r:id="rId36"/>
            </p:custDataLst>
          </p:nvPr>
        </p:nvSpPr>
        <p:spPr>
          <a:xfrm flipV="1">
            <a:off x="2146300" y="3225165"/>
            <a:ext cx="180975" cy="180975"/>
          </a:xfrm>
          <a:prstGeom prst="triangl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7" name="等腰三角形 76"/>
          <p:cNvSpPr/>
          <p:nvPr>
            <p:custDataLst>
              <p:tags r:id="rId37"/>
            </p:custDataLst>
          </p:nvPr>
        </p:nvSpPr>
        <p:spPr>
          <a:xfrm flipV="1">
            <a:off x="4105910" y="3225165"/>
            <a:ext cx="180975" cy="180975"/>
          </a:xfrm>
          <a:prstGeom prst="triangl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8" name="等腰三角形 77"/>
          <p:cNvSpPr/>
          <p:nvPr>
            <p:custDataLst>
              <p:tags r:id="rId38"/>
            </p:custDataLst>
          </p:nvPr>
        </p:nvSpPr>
        <p:spPr>
          <a:xfrm flipV="1">
            <a:off x="6038850" y="3225165"/>
            <a:ext cx="180975" cy="180975"/>
          </a:xfrm>
          <a:prstGeom prst="triangl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9" name="等腰三角形 78"/>
          <p:cNvSpPr/>
          <p:nvPr>
            <p:custDataLst>
              <p:tags r:id="rId39"/>
            </p:custDataLst>
          </p:nvPr>
        </p:nvSpPr>
        <p:spPr>
          <a:xfrm flipV="1">
            <a:off x="7985125" y="3225165"/>
            <a:ext cx="180975" cy="180975"/>
          </a:xfrm>
          <a:prstGeom prst="triangl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0" name="等腰三角形 79"/>
          <p:cNvSpPr/>
          <p:nvPr>
            <p:custDataLst>
              <p:tags r:id="rId40"/>
            </p:custDataLst>
          </p:nvPr>
        </p:nvSpPr>
        <p:spPr>
          <a:xfrm flipV="1">
            <a:off x="9998075" y="3225165"/>
            <a:ext cx="180975" cy="180975"/>
          </a:xfrm>
          <a:prstGeom prst="triangl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6" name="文本框 145"/>
          <p:cNvSpPr txBox="1"/>
          <p:nvPr>
            <p:custDataLst>
              <p:tags r:id="rId41"/>
            </p:custDataLst>
          </p:nvPr>
        </p:nvSpPr>
        <p:spPr>
          <a:xfrm>
            <a:off x="1080135" y="3696970"/>
            <a:ext cx="2049780" cy="353060"/>
          </a:xfrm>
          <a:prstGeom prst="rect">
            <a:avLst/>
          </a:prstGeom>
          <a:noFill/>
        </p:spPr>
        <p:txBody>
          <a:bodyPr wrap="square" bIns="0" rtlCol="0">
            <a:noAutofit/>
          </a:bodyPr>
          <a:p>
            <a:pPr algn="ctr"/>
            <a:r>
              <a:rPr lang="zh-CN" altLang="en-US" spc="300">
                <a:solidFill>
                  <a:srgbClr val="6096E6"/>
                </a:solidFill>
                <a:uFillTx/>
                <a:latin typeface="微软雅黑" charset="0"/>
                <a:ea typeface="微软雅黑" charset="0"/>
              </a:rPr>
              <a:t>生产设备</a:t>
            </a:r>
            <a:endParaRPr lang="zh-CN" altLang="en-US" spc="300">
              <a:solidFill>
                <a:srgbClr val="6096E6"/>
              </a:solidFill>
              <a:uFillTx/>
              <a:latin typeface="微软雅黑" charset="0"/>
              <a:ea typeface="微软雅黑" charset="0"/>
            </a:endParaRPr>
          </a:p>
        </p:txBody>
      </p:sp>
      <p:sp>
        <p:nvSpPr>
          <p:cNvPr id="147" name="文本框 146"/>
          <p:cNvSpPr txBox="1"/>
          <p:nvPr>
            <p:custDataLst>
              <p:tags r:id="rId42"/>
            </p:custDataLst>
          </p:nvPr>
        </p:nvSpPr>
        <p:spPr>
          <a:xfrm>
            <a:off x="1229995" y="4123690"/>
            <a:ext cx="1899920" cy="1570355"/>
          </a:xfrm>
          <a:prstGeom prst="rect">
            <a:avLst/>
          </a:prstGeom>
          <a:noFill/>
        </p:spPr>
        <p:txBody>
          <a:bodyPr wrap="square" rtlCol="0">
            <a:no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智能工厂需要用到各种生产设备，包括机床、机器人、传送带、分拣器、测量设备等。这些设备需要根据工厂的生产需求进行选择和配置，并且要能够与软件系统无缝集成，实现自动化生产。</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89" name="文本框 88"/>
          <p:cNvSpPr txBox="1"/>
          <p:nvPr>
            <p:custDataLst>
              <p:tags r:id="rId43"/>
            </p:custDataLst>
          </p:nvPr>
        </p:nvSpPr>
        <p:spPr>
          <a:xfrm>
            <a:off x="3374390" y="3723640"/>
            <a:ext cx="1645285" cy="353060"/>
          </a:xfrm>
          <a:prstGeom prst="rect">
            <a:avLst/>
          </a:prstGeom>
          <a:noFill/>
        </p:spPr>
        <p:txBody>
          <a:bodyPr wrap="square" bIns="0" rtlCol="0">
            <a:normAutofit lnSpcReduction="10000"/>
          </a:bodyPr>
          <a:p>
            <a:pPr algn="ctr"/>
            <a:r>
              <a:rPr lang="zh-CN" altLang="en-US" spc="300">
                <a:solidFill>
                  <a:srgbClr val="58B6E5"/>
                </a:solidFill>
                <a:uFillTx/>
                <a:latin typeface="微软雅黑" charset="0"/>
                <a:ea typeface="微软雅黑" charset="0"/>
              </a:rPr>
              <a:t>感知设备</a:t>
            </a:r>
            <a:endParaRPr lang="zh-CN" altLang="en-US" spc="300">
              <a:solidFill>
                <a:srgbClr val="58B6E5"/>
              </a:solidFill>
              <a:uFillTx/>
              <a:latin typeface="微软雅黑" charset="0"/>
              <a:ea typeface="微软雅黑" charset="0"/>
            </a:endParaRPr>
          </a:p>
        </p:txBody>
      </p:sp>
      <p:sp>
        <p:nvSpPr>
          <p:cNvPr id="90" name="文本框 89"/>
          <p:cNvSpPr txBox="1"/>
          <p:nvPr>
            <p:custDataLst>
              <p:tags r:id="rId44"/>
            </p:custDataLst>
          </p:nvPr>
        </p:nvSpPr>
        <p:spPr>
          <a:xfrm>
            <a:off x="3263900" y="4123690"/>
            <a:ext cx="1933575" cy="1570355"/>
          </a:xfrm>
          <a:prstGeom prst="rect">
            <a:avLst/>
          </a:prstGeom>
          <a:noFill/>
        </p:spPr>
        <p:txBody>
          <a:bodyPr wrap="square" rtlCol="0">
            <a:no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智能工厂还需要各种感知设备，用于实时监测生产过程和设备状态。这些设备包括传感器、相机、条码扫描器等。感知设备需要能够高效准确地收集数据，并且将数据传输到软件系统进行处理和分析。</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2" name="文本框 91"/>
          <p:cNvSpPr txBox="1"/>
          <p:nvPr>
            <p:custDataLst>
              <p:tags r:id="rId45"/>
            </p:custDataLst>
          </p:nvPr>
        </p:nvSpPr>
        <p:spPr>
          <a:xfrm>
            <a:off x="5207000" y="3696970"/>
            <a:ext cx="1859280" cy="353060"/>
          </a:xfrm>
          <a:prstGeom prst="rect">
            <a:avLst/>
          </a:prstGeom>
          <a:noFill/>
        </p:spPr>
        <p:txBody>
          <a:bodyPr wrap="square" bIns="0" rtlCol="0">
            <a:noAutofit/>
          </a:bodyPr>
          <a:p>
            <a:pPr algn="ctr"/>
            <a:r>
              <a:rPr lang="zh-CN" altLang="en-US" spc="300">
                <a:solidFill>
                  <a:srgbClr val="56CA95"/>
                </a:solidFill>
                <a:uFillTx/>
                <a:latin typeface="微软雅黑" charset="0"/>
                <a:ea typeface="微软雅黑" charset="0"/>
              </a:rPr>
              <a:t>数据中心</a:t>
            </a:r>
            <a:endParaRPr lang="zh-CN" altLang="en-US" spc="300">
              <a:solidFill>
                <a:srgbClr val="56CA95"/>
              </a:solidFill>
              <a:uFillTx/>
              <a:latin typeface="微软雅黑" charset="0"/>
              <a:ea typeface="微软雅黑" charset="0"/>
            </a:endParaRPr>
          </a:p>
        </p:txBody>
      </p:sp>
      <p:sp>
        <p:nvSpPr>
          <p:cNvPr id="93" name="文本框 92"/>
          <p:cNvSpPr txBox="1"/>
          <p:nvPr>
            <p:custDataLst>
              <p:tags r:id="rId46"/>
            </p:custDataLst>
          </p:nvPr>
        </p:nvSpPr>
        <p:spPr>
          <a:xfrm>
            <a:off x="5275580" y="4123690"/>
            <a:ext cx="1790065" cy="1570355"/>
          </a:xfrm>
          <a:prstGeom prst="rect">
            <a:avLst/>
          </a:prstGeom>
          <a:noFill/>
        </p:spPr>
        <p:txBody>
          <a:bodyPr wrap="square" rtlCol="0">
            <a:no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智能工厂需要建立数据中心，用于集中存储和处理生产数据。数据中心需要配置高性能服务器、存储设备、网络设备等，以确保数据的安全性和可靠性。</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5" name="文本框 94"/>
          <p:cNvSpPr txBox="1"/>
          <p:nvPr>
            <p:custDataLst>
              <p:tags r:id="rId47"/>
            </p:custDataLst>
          </p:nvPr>
        </p:nvSpPr>
        <p:spPr>
          <a:xfrm>
            <a:off x="7223125" y="3696970"/>
            <a:ext cx="1858645" cy="353060"/>
          </a:xfrm>
          <a:prstGeom prst="rect">
            <a:avLst/>
          </a:prstGeom>
          <a:noFill/>
        </p:spPr>
        <p:txBody>
          <a:bodyPr wrap="square" bIns="0" rtlCol="0">
            <a:noAutofit/>
          </a:bodyPr>
          <a:p>
            <a:pPr algn="ctr"/>
            <a:r>
              <a:rPr lang="zh-CN" altLang="en-US" spc="300">
                <a:solidFill>
                  <a:srgbClr val="FFBA55"/>
                </a:solidFill>
                <a:uFillTx/>
                <a:latin typeface="微软雅黑" charset="0"/>
                <a:ea typeface="微软雅黑" charset="0"/>
              </a:rPr>
              <a:t>通信设备</a:t>
            </a:r>
            <a:endParaRPr lang="zh-CN" altLang="en-US" spc="300">
              <a:solidFill>
                <a:srgbClr val="FFBA55"/>
              </a:solidFill>
              <a:uFillTx/>
              <a:latin typeface="微软雅黑" charset="0"/>
              <a:ea typeface="微软雅黑" charset="0"/>
            </a:endParaRPr>
          </a:p>
        </p:txBody>
      </p:sp>
      <p:sp>
        <p:nvSpPr>
          <p:cNvPr id="96" name="文本框 95"/>
          <p:cNvSpPr txBox="1"/>
          <p:nvPr>
            <p:custDataLst>
              <p:tags r:id="rId48"/>
            </p:custDataLst>
          </p:nvPr>
        </p:nvSpPr>
        <p:spPr>
          <a:xfrm>
            <a:off x="7223125" y="4123690"/>
            <a:ext cx="1899920" cy="1570355"/>
          </a:xfrm>
          <a:prstGeom prst="rect">
            <a:avLst/>
          </a:prstGeom>
          <a:noFill/>
        </p:spPr>
        <p:txBody>
          <a:bodyPr wrap="square" rtlCol="0">
            <a:no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智能工厂需要建立高效的通信网络，用于实现设备之间的数据交换和软件系统与设备之间的数据传输。通信设备包括交换机、路由器、无线接入点等，需要根据工厂的网络规模和通信需求进行配置。</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8" name="文本框 97"/>
          <p:cNvSpPr txBox="1"/>
          <p:nvPr>
            <p:custDataLst>
              <p:tags r:id="rId49"/>
            </p:custDataLst>
          </p:nvPr>
        </p:nvSpPr>
        <p:spPr>
          <a:xfrm>
            <a:off x="9266555" y="3723640"/>
            <a:ext cx="1645285" cy="353060"/>
          </a:xfrm>
          <a:prstGeom prst="rect">
            <a:avLst/>
          </a:prstGeom>
          <a:noFill/>
        </p:spPr>
        <p:txBody>
          <a:bodyPr wrap="square" bIns="0" rtlCol="0">
            <a:normAutofit lnSpcReduction="10000"/>
          </a:bodyPr>
          <a:p>
            <a:pPr algn="ctr"/>
            <a:r>
              <a:rPr lang="zh-CN" altLang="en-US" spc="300">
                <a:solidFill>
                  <a:srgbClr val="F18870"/>
                </a:solidFill>
                <a:uFillTx/>
                <a:latin typeface="微软雅黑" charset="0"/>
                <a:ea typeface="微软雅黑" charset="0"/>
              </a:rPr>
              <a:t>安全设备</a:t>
            </a:r>
            <a:endParaRPr lang="zh-CN" altLang="en-US" spc="300">
              <a:solidFill>
                <a:srgbClr val="F18870"/>
              </a:solidFill>
              <a:uFillTx/>
              <a:latin typeface="微软雅黑" charset="0"/>
              <a:ea typeface="微软雅黑" charset="0"/>
            </a:endParaRPr>
          </a:p>
        </p:txBody>
      </p:sp>
      <p:sp>
        <p:nvSpPr>
          <p:cNvPr id="99" name="文本框 98"/>
          <p:cNvSpPr txBox="1"/>
          <p:nvPr>
            <p:custDataLst>
              <p:tags r:id="rId50"/>
            </p:custDataLst>
          </p:nvPr>
        </p:nvSpPr>
        <p:spPr>
          <a:xfrm>
            <a:off x="9236075" y="4123690"/>
            <a:ext cx="1899285" cy="1570355"/>
          </a:xfrm>
          <a:prstGeom prst="rect">
            <a:avLst/>
          </a:prstGeom>
          <a:noFill/>
        </p:spPr>
        <p:txBody>
          <a:bodyPr wrap="square" rtlCol="0">
            <a:no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智能工厂需要建立完善的安全系统，包括安全防护、数据备份、灾难恢复等。安全设备包括防火墙、入侵检测系统、数据备份设备等，需要根据工厂的安全需求进行配置。</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如何选择适合自身工厂的</a:t>
            </a:r>
            <a:r>
              <a:rPr lang="zh-CN" altLang="en-US" sz="2600" dirty="0" smtClean="0">
                <a:solidFill>
                  <a:srgbClr val="2E75B6"/>
                </a:solidFill>
                <a:latin typeface="微软雅黑" charset="0"/>
                <a:ea typeface="微软雅黑" charset="0"/>
                <a:cs typeface="+mn-ea"/>
                <a:sym typeface="+mn-lt"/>
              </a:rPr>
              <a:t>硬件系统</a:t>
            </a:r>
            <a:endParaRPr lang="zh-CN" altLang="en-US" sz="2600" dirty="0" smtClean="0">
              <a:solidFill>
                <a:srgbClr val="2E75B6"/>
              </a:solidFill>
              <a:latin typeface="微软雅黑" charset="0"/>
              <a:ea typeface="微软雅黑" charset="0"/>
              <a:cs typeface="+mn-ea"/>
              <a:sym typeface="+mn-lt"/>
            </a:endParaRPr>
          </a:p>
        </p:txBody>
      </p:sp>
      <p:sp>
        <p:nvSpPr>
          <p:cNvPr id="7" name="燕尾形 6"/>
          <p:cNvSpPr/>
          <p:nvPr>
            <p:custDataLst>
              <p:tags r:id="rId1"/>
            </p:custDataLst>
          </p:nvPr>
        </p:nvSpPr>
        <p:spPr>
          <a:xfrm flipH="1">
            <a:off x="1231265" y="3209925"/>
            <a:ext cx="4393565" cy="673100"/>
          </a:xfrm>
          <a:prstGeom prst="chevron">
            <a:avLst/>
          </a:prstGeom>
          <a:noFill/>
          <a:ln w="28575">
            <a:gradFill>
              <a:gsLst>
                <a:gs pos="70000">
                  <a:srgbClr val="58B6E5">
                    <a:alpha val="20000"/>
                  </a:srgbClr>
                </a:gs>
                <a:gs pos="100000">
                  <a:srgbClr val="58B6E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20" name="燕尾形 19"/>
          <p:cNvSpPr/>
          <p:nvPr>
            <p:custDataLst>
              <p:tags r:id="rId2"/>
            </p:custDataLst>
          </p:nvPr>
        </p:nvSpPr>
        <p:spPr>
          <a:xfrm flipH="1">
            <a:off x="944245" y="3209925"/>
            <a:ext cx="4393565" cy="673100"/>
          </a:xfrm>
          <a:prstGeom prst="chevron">
            <a:avLst/>
          </a:prstGeom>
          <a:noFill/>
          <a:ln w="28575">
            <a:gradFill>
              <a:gsLst>
                <a:gs pos="90000">
                  <a:srgbClr val="58B6E5">
                    <a:alpha val="10000"/>
                  </a:srgbClr>
                </a:gs>
                <a:gs pos="100000">
                  <a:srgbClr val="58B6E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16" name="燕尾形 15"/>
          <p:cNvSpPr/>
          <p:nvPr>
            <p:custDataLst>
              <p:tags r:id="rId3"/>
            </p:custDataLst>
          </p:nvPr>
        </p:nvSpPr>
        <p:spPr>
          <a:xfrm>
            <a:off x="6576060" y="3209925"/>
            <a:ext cx="4393565" cy="673100"/>
          </a:xfrm>
          <a:prstGeom prst="chevron">
            <a:avLst/>
          </a:prstGeom>
          <a:noFill/>
          <a:ln w="28575">
            <a:gradFill>
              <a:gsLst>
                <a:gs pos="70000">
                  <a:srgbClr val="F18870">
                    <a:alpha val="20000"/>
                  </a:srgbClr>
                </a:gs>
                <a:gs pos="100000">
                  <a:srgbClr val="F18870"/>
                </a:gs>
              </a:gsLst>
              <a:lin ang="0" scaled="1"/>
            </a:grad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cs typeface="MiSans" panose="00000500000000000000" charset="-122"/>
            </a:endParaRPr>
          </a:p>
        </p:txBody>
      </p:sp>
      <p:sp>
        <p:nvSpPr>
          <p:cNvPr id="18" name="燕尾形 17"/>
          <p:cNvSpPr/>
          <p:nvPr>
            <p:custDataLst>
              <p:tags r:id="rId4"/>
            </p:custDataLst>
          </p:nvPr>
        </p:nvSpPr>
        <p:spPr>
          <a:xfrm>
            <a:off x="6855460" y="3209925"/>
            <a:ext cx="4393565" cy="673100"/>
          </a:xfrm>
          <a:prstGeom prst="chevron">
            <a:avLst/>
          </a:prstGeom>
          <a:noFill/>
          <a:ln w="28575">
            <a:gradFill>
              <a:gsLst>
                <a:gs pos="90000">
                  <a:srgbClr val="F18870">
                    <a:alpha val="10000"/>
                  </a:srgbClr>
                </a:gs>
                <a:gs pos="100000">
                  <a:srgbClr val="F18870">
                    <a:alpha val="100000"/>
                  </a:srgbClr>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12" name="燕尾形 11"/>
          <p:cNvSpPr/>
          <p:nvPr>
            <p:custDataLst>
              <p:tags r:id="rId5"/>
            </p:custDataLst>
          </p:nvPr>
        </p:nvSpPr>
        <p:spPr>
          <a:xfrm>
            <a:off x="7015480" y="1570990"/>
            <a:ext cx="3610610" cy="674370"/>
          </a:xfrm>
          <a:prstGeom prst="chevron">
            <a:avLst/>
          </a:prstGeom>
          <a:noFill/>
          <a:ln w="28575">
            <a:gradFill>
              <a:gsLst>
                <a:gs pos="70000">
                  <a:srgbClr val="FFBA55">
                    <a:alpha val="20000"/>
                  </a:srgbClr>
                </a:gs>
                <a:gs pos="100000">
                  <a:srgbClr val="FFBA5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5" name="椭圆 4"/>
          <p:cNvSpPr/>
          <p:nvPr>
            <p:custDataLst>
              <p:tags r:id="rId6"/>
            </p:custDataLst>
          </p:nvPr>
        </p:nvSpPr>
        <p:spPr>
          <a:xfrm>
            <a:off x="4693285" y="1913890"/>
            <a:ext cx="2950210" cy="2950210"/>
          </a:xfrm>
          <a:prstGeom prst="ellipse">
            <a:avLst/>
          </a:prstGeom>
          <a:solidFill>
            <a:srgbClr val="6096E6">
              <a:lumMod val="60000"/>
              <a:lumOff val="40000"/>
            </a:srgbClr>
          </a:solidFill>
          <a:ln>
            <a:no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6" name="椭圆 5"/>
          <p:cNvSpPr/>
          <p:nvPr>
            <p:custDataLst>
              <p:tags r:id="rId7"/>
            </p:custDataLst>
          </p:nvPr>
        </p:nvSpPr>
        <p:spPr>
          <a:xfrm>
            <a:off x="4854575" y="2075180"/>
            <a:ext cx="2627630" cy="2627630"/>
          </a:xfrm>
          <a:prstGeom prst="ellipse">
            <a:avLst/>
          </a:prstGeom>
          <a:gradFill>
            <a:gsLst>
              <a:gs pos="100000">
                <a:srgbClr val="6096E6"/>
              </a:gs>
              <a:gs pos="0">
                <a:srgbClr val="6096E6">
                  <a:alpha val="80000"/>
                </a:srgbClr>
              </a:gs>
            </a:gsLst>
            <a:lin ang="5400000" scaled="0"/>
          </a:gradFill>
          <a:ln w="19050">
            <a:gradFill>
              <a:gsLst>
                <a:gs pos="0">
                  <a:srgbClr val="6096E6">
                    <a:lumMod val="20000"/>
                    <a:lumOff val="80000"/>
                  </a:srgbClr>
                </a:gs>
                <a:gs pos="68000">
                  <a:srgbClr val="6096E6">
                    <a:alpha val="0"/>
                  </a:srgbClr>
                </a:gs>
                <a:gs pos="37000">
                  <a:srgbClr val="6096E6">
                    <a:alpha val="0"/>
                  </a:srgbClr>
                </a:gs>
                <a:gs pos="100000">
                  <a:srgbClr val="6096E6">
                    <a:lumMod val="20000"/>
                    <a:lumOff val="80000"/>
                  </a:srgbClr>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9" name="椭圆 8"/>
          <p:cNvSpPr/>
          <p:nvPr>
            <p:custDataLst>
              <p:tags r:id="rId8"/>
            </p:custDataLst>
          </p:nvPr>
        </p:nvSpPr>
        <p:spPr>
          <a:xfrm>
            <a:off x="5096510" y="2317115"/>
            <a:ext cx="2143760" cy="2143760"/>
          </a:xfrm>
          <a:prstGeom prst="ellipse">
            <a:avLst/>
          </a:prstGeom>
          <a:solidFill>
            <a:srgbClr val="FFFFFF"/>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1" name="燕尾形 10"/>
          <p:cNvSpPr/>
          <p:nvPr>
            <p:custDataLst>
              <p:tags r:id="rId9"/>
            </p:custDataLst>
          </p:nvPr>
        </p:nvSpPr>
        <p:spPr>
          <a:xfrm flipH="1">
            <a:off x="1669415" y="1570990"/>
            <a:ext cx="3612515" cy="674370"/>
          </a:xfrm>
          <a:prstGeom prst="chevron">
            <a:avLst/>
          </a:prstGeom>
          <a:noFill/>
          <a:ln w="28575">
            <a:gradFill>
              <a:gsLst>
                <a:gs pos="70000">
                  <a:srgbClr val="6096E6">
                    <a:alpha val="20000"/>
                  </a:srgbClr>
                </a:gs>
                <a:gs pos="100000">
                  <a:srgbClr val="6096E6"/>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13" name="文本框 12"/>
          <p:cNvSpPr txBox="1"/>
          <p:nvPr>
            <p:custDataLst>
              <p:tags r:id="rId10"/>
            </p:custDataLst>
          </p:nvPr>
        </p:nvSpPr>
        <p:spPr>
          <a:xfrm>
            <a:off x="1804670" y="1731645"/>
            <a:ext cx="2673350" cy="353060"/>
          </a:xfrm>
          <a:prstGeom prst="rect">
            <a:avLst/>
          </a:prstGeom>
          <a:noFill/>
        </p:spPr>
        <p:txBody>
          <a:bodyPr wrap="square" bIns="0" rtlCol="0"/>
          <a:p>
            <a:pPr algn="ctr"/>
            <a:r>
              <a:rPr lang="zh-CN" altLang="en-US" sz="2000" spc="300">
                <a:solidFill>
                  <a:srgbClr val="6096E6"/>
                </a:solidFill>
                <a:uFillTx/>
                <a:latin typeface="微软雅黑" charset="0"/>
                <a:ea typeface="微软雅黑" charset="0"/>
              </a:rPr>
              <a:t>生产需求</a:t>
            </a:r>
            <a:endParaRPr lang="zh-CN" altLang="en-US" sz="2000" spc="300">
              <a:solidFill>
                <a:srgbClr val="6096E6"/>
              </a:solidFill>
              <a:uFillTx/>
              <a:latin typeface="微软雅黑" charset="0"/>
              <a:ea typeface="微软雅黑" charset="0"/>
            </a:endParaRPr>
          </a:p>
        </p:txBody>
      </p:sp>
      <p:sp>
        <p:nvSpPr>
          <p:cNvPr id="19" name="燕尾形 18"/>
          <p:cNvSpPr/>
          <p:nvPr>
            <p:custDataLst>
              <p:tags r:id="rId11"/>
            </p:custDataLst>
          </p:nvPr>
        </p:nvSpPr>
        <p:spPr>
          <a:xfrm flipH="1">
            <a:off x="4271645" y="5026660"/>
            <a:ext cx="3612515" cy="673100"/>
          </a:xfrm>
          <a:prstGeom prst="chevron">
            <a:avLst/>
          </a:prstGeom>
          <a:noFill/>
          <a:ln w="28575">
            <a:gradFill>
              <a:gsLst>
                <a:gs pos="70000">
                  <a:srgbClr val="56CA95">
                    <a:alpha val="20000"/>
                  </a:srgbClr>
                </a:gs>
                <a:gs pos="100000">
                  <a:srgbClr val="56CA9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45" name="文本框 44"/>
          <p:cNvSpPr txBox="1"/>
          <p:nvPr>
            <p:custDataLst>
              <p:tags r:id="rId12"/>
            </p:custDataLst>
          </p:nvPr>
        </p:nvSpPr>
        <p:spPr>
          <a:xfrm>
            <a:off x="4605020" y="5186680"/>
            <a:ext cx="3048000" cy="353060"/>
          </a:xfrm>
          <a:prstGeom prst="rect">
            <a:avLst/>
          </a:prstGeom>
          <a:noFill/>
        </p:spPr>
        <p:txBody>
          <a:bodyPr wrap="square" bIns="0" rtlCol="0"/>
          <a:p>
            <a:pPr algn="ctr"/>
            <a:r>
              <a:rPr lang="zh-CN" altLang="en-US" sz="2000" spc="300">
                <a:solidFill>
                  <a:srgbClr val="56CA95"/>
                </a:solidFill>
                <a:uFillTx/>
                <a:latin typeface="微软雅黑" charset="0"/>
                <a:ea typeface="微软雅黑" charset="0"/>
              </a:rPr>
              <a:t>安全性</a:t>
            </a:r>
            <a:endParaRPr lang="zh-CN" altLang="en-US" sz="2000" spc="300">
              <a:solidFill>
                <a:srgbClr val="56CA95"/>
              </a:solidFill>
              <a:uFillTx/>
              <a:latin typeface="微软雅黑" charset="0"/>
              <a:ea typeface="微软雅黑" charset="0"/>
            </a:endParaRPr>
          </a:p>
        </p:txBody>
      </p:sp>
      <p:sp>
        <p:nvSpPr>
          <p:cNvPr id="46" name="文本框 45"/>
          <p:cNvSpPr txBox="1"/>
          <p:nvPr>
            <p:custDataLst>
              <p:tags r:id="rId13"/>
            </p:custDataLst>
          </p:nvPr>
        </p:nvSpPr>
        <p:spPr>
          <a:xfrm>
            <a:off x="7279640" y="1731645"/>
            <a:ext cx="2949575" cy="353060"/>
          </a:xfrm>
          <a:prstGeom prst="rect">
            <a:avLst/>
          </a:prstGeom>
          <a:noFill/>
        </p:spPr>
        <p:txBody>
          <a:bodyPr wrap="square" bIns="0" rtlCol="0"/>
          <a:p>
            <a:pPr algn="r"/>
            <a:r>
              <a:rPr lang="zh-CN" altLang="en-US" sz="2000" spc="300">
                <a:solidFill>
                  <a:srgbClr val="FFBA55"/>
                </a:solidFill>
                <a:uFillTx/>
                <a:latin typeface="微软雅黑" charset="0"/>
                <a:ea typeface="微软雅黑" charset="0"/>
              </a:rPr>
              <a:t>可扩展性</a:t>
            </a:r>
            <a:endParaRPr lang="zh-CN" altLang="en-US" sz="2000" spc="300">
              <a:solidFill>
                <a:srgbClr val="FFBA55"/>
              </a:solidFill>
              <a:uFillTx/>
              <a:latin typeface="微软雅黑" charset="0"/>
              <a:ea typeface="微软雅黑" charset="0"/>
            </a:endParaRPr>
          </a:p>
        </p:txBody>
      </p:sp>
      <p:pic>
        <p:nvPicPr>
          <p:cNvPr id="57" name="图片 56" descr="343439383331313b343532303031393bd2b5bca8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711190" y="2931795"/>
            <a:ext cx="914400" cy="914400"/>
          </a:xfrm>
          <a:prstGeom prst="rect">
            <a:avLst/>
          </a:prstGeom>
        </p:spPr>
      </p:pic>
      <p:sp>
        <p:nvSpPr>
          <p:cNvPr id="147" name="文本框 146"/>
          <p:cNvSpPr txBox="1"/>
          <p:nvPr>
            <p:custDataLst>
              <p:tags r:id="rId17"/>
            </p:custDataLst>
          </p:nvPr>
        </p:nvSpPr>
        <p:spPr>
          <a:xfrm>
            <a:off x="1393190" y="2284095"/>
            <a:ext cx="3300095" cy="885825"/>
          </a:xfrm>
          <a:prstGeom prst="rect">
            <a:avLst/>
          </a:prstGeom>
          <a:noFill/>
        </p:spPr>
        <p:txBody>
          <a:bodyPr wrap="square" rtlCol="0">
            <a:normAutofit fontScale="90000"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选择硬件系统时首先要考虑工厂的生产需求，包括生产规模、产品类型、生产流程等。不同的生产需求需要不同的生产设备、感知设备和通信设备等。</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43" name="文本框 42"/>
          <p:cNvSpPr txBox="1"/>
          <p:nvPr>
            <p:custDataLst>
              <p:tags r:id="rId18"/>
            </p:custDataLst>
          </p:nvPr>
        </p:nvSpPr>
        <p:spPr>
          <a:xfrm>
            <a:off x="1412240" y="3369945"/>
            <a:ext cx="2437130" cy="353060"/>
          </a:xfrm>
          <a:prstGeom prst="rect">
            <a:avLst/>
          </a:prstGeom>
          <a:noFill/>
        </p:spPr>
        <p:txBody>
          <a:bodyPr wrap="square" bIns="0" rtlCol="0"/>
          <a:p>
            <a:pPr algn="ctr"/>
            <a:r>
              <a:rPr lang="zh-CN" altLang="en-US" sz="2000" spc="300">
                <a:solidFill>
                  <a:srgbClr val="58B6E5"/>
                </a:solidFill>
                <a:uFillTx/>
                <a:latin typeface="微软雅黑" charset="0"/>
                <a:ea typeface="微软雅黑" charset="0"/>
              </a:rPr>
              <a:t>软件系统</a:t>
            </a:r>
            <a:endParaRPr lang="zh-CN" altLang="en-US" sz="2000" spc="300">
              <a:solidFill>
                <a:srgbClr val="58B6E5"/>
              </a:solidFill>
              <a:uFillTx/>
              <a:latin typeface="微软雅黑" charset="0"/>
              <a:ea typeface="微软雅黑" charset="0"/>
            </a:endParaRPr>
          </a:p>
        </p:txBody>
      </p:sp>
      <p:sp>
        <p:nvSpPr>
          <p:cNvPr id="68" name="文本框 67"/>
          <p:cNvSpPr txBox="1"/>
          <p:nvPr>
            <p:custDataLst>
              <p:tags r:id="rId19"/>
            </p:custDataLst>
          </p:nvPr>
        </p:nvSpPr>
        <p:spPr>
          <a:xfrm>
            <a:off x="1249680" y="3923030"/>
            <a:ext cx="3300095" cy="885825"/>
          </a:xfrm>
          <a:prstGeom prst="rect">
            <a:avLst/>
          </a:prstGeom>
          <a:noFill/>
        </p:spPr>
        <p:txBody>
          <a:bodyPr wrap="square" rtlCol="0">
            <a:noAutofit/>
          </a:bodyPr>
          <a:p>
            <a:pPr algn="l" fontAlgn="auto">
              <a:lnSpc>
                <a:spcPct val="130000"/>
              </a:lnSpc>
              <a:spcAft>
                <a:spcPts val="1000"/>
              </a:spcAft>
            </a:pPr>
            <a:r>
              <a:rPr lang="zh-CN" altLang="en-US" sz="1100" spc="150">
                <a:solidFill>
                  <a:srgbClr val="000000">
                    <a:lumMod val="75000"/>
                    <a:lumOff val="25000"/>
                  </a:srgbClr>
                </a:solidFill>
                <a:uFillTx/>
                <a:latin typeface="微软雅黑" charset="0"/>
                <a:ea typeface="微软雅黑" charset="0"/>
                <a:cs typeface="微软雅黑" charset="0"/>
                <a:sym typeface="微软雅黑" panose="020B0503020204020204" pitchFamily="34" charset="-122"/>
              </a:rPr>
              <a:t>硬件系统需要与软件系统无缝集成，因此需要考虑已有的软件系统。如果工厂已经采用了某种MES或ERP系统，那么硬件系统需要能够与该软件系统集成，以实现自动化生产和智能化管理。</a:t>
            </a:r>
            <a:endParaRPr lang="zh-CN" altLang="en-US" sz="1100" spc="150">
              <a:solidFill>
                <a:srgbClr val="000000">
                  <a:lumMod val="75000"/>
                  <a:lumOff val="25000"/>
                </a:srgbClr>
              </a:solidFill>
              <a:uFillTx/>
              <a:latin typeface="微软雅黑" charset="0"/>
              <a:ea typeface="微软雅黑" charset="0"/>
              <a:cs typeface="微软雅黑" charset="0"/>
              <a:sym typeface="微软雅黑" panose="020B0503020204020204" pitchFamily="34" charset="-122"/>
            </a:endParaRPr>
          </a:p>
        </p:txBody>
      </p:sp>
      <p:sp>
        <p:nvSpPr>
          <p:cNvPr id="69" name="文本框 68"/>
          <p:cNvSpPr txBox="1"/>
          <p:nvPr>
            <p:custDataLst>
              <p:tags r:id="rId20"/>
            </p:custDataLst>
          </p:nvPr>
        </p:nvSpPr>
        <p:spPr>
          <a:xfrm>
            <a:off x="7693660" y="3954145"/>
            <a:ext cx="3300095" cy="885825"/>
          </a:xfrm>
          <a:prstGeom prst="rect">
            <a:avLst/>
          </a:prstGeom>
          <a:noFill/>
        </p:spPr>
        <p:txBody>
          <a:bodyPr wrap="square" rtlCol="0">
            <a:noAutofit/>
          </a:bodyPr>
          <a:p>
            <a:pPr algn="l" fontAlgn="auto">
              <a:lnSpc>
                <a:spcPct val="130000"/>
              </a:lnSpc>
              <a:spcAft>
                <a:spcPts val="1000"/>
              </a:spcAft>
            </a:pPr>
            <a:r>
              <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rPr>
              <a:t>智能工厂对硬件系统的可靠性要求较高，因为任何故障都可能导致生产中断和生产线停滞。因此，选择具有高可靠性的硬件设备可以提高生产效率和生产线稳定性。</a:t>
            </a:r>
            <a:endPar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47" name="文本框 46"/>
          <p:cNvSpPr txBox="1"/>
          <p:nvPr>
            <p:custDataLst>
              <p:tags r:id="rId21"/>
            </p:custDataLst>
          </p:nvPr>
        </p:nvSpPr>
        <p:spPr>
          <a:xfrm>
            <a:off x="7367905" y="3369945"/>
            <a:ext cx="3028950" cy="353060"/>
          </a:xfrm>
          <a:prstGeom prst="rect">
            <a:avLst/>
          </a:prstGeom>
          <a:noFill/>
        </p:spPr>
        <p:txBody>
          <a:bodyPr wrap="square" bIns="0" rtlCol="0"/>
          <a:p>
            <a:pPr algn="r"/>
            <a:r>
              <a:rPr lang="zh-CN" altLang="en-US" sz="2000" spc="300">
                <a:solidFill>
                  <a:srgbClr val="F18870"/>
                </a:solidFill>
                <a:uFillTx/>
                <a:latin typeface="微软雅黑" charset="0"/>
                <a:ea typeface="微软雅黑" charset="0"/>
              </a:rPr>
              <a:t>可靠性</a:t>
            </a:r>
            <a:endParaRPr lang="zh-CN" altLang="en-US" sz="2000" spc="300">
              <a:solidFill>
                <a:srgbClr val="F18870"/>
              </a:solidFill>
              <a:uFillTx/>
              <a:latin typeface="微软雅黑" charset="0"/>
              <a:ea typeface="微软雅黑" charset="0"/>
            </a:endParaRPr>
          </a:p>
        </p:txBody>
      </p:sp>
      <p:sp>
        <p:nvSpPr>
          <p:cNvPr id="72" name="文本框 71"/>
          <p:cNvSpPr txBox="1"/>
          <p:nvPr>
            <p:custDataLst>
              <p:tags r:id="rId22"/>
            </p:custDataLst>
          </p:nvPr>
        </p:nvSpPr>
        <p:spPr>
          <a:xfrm>
            <a:off x="4693285" y="5744210"/>
            <a:ext cx="3300095" cy="885825"/>
          </a:xfrm>
          <a:prstGeom prst="rect">
            <a:avLst/>
          </a:prstGeom>
          <a:noFill/>
        </p:spPr>
        <p:txBody>
          <a:bodyPr wrap="square" rtlCol="0">
            <a:normAutofit fontScale="90000"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智能工厂对硬件系统的安全性要求也很高，因为工厂的生产数据和工艺流程都是敏感信息。因此，选择具有高安全性的硬件设备可以保护生产数据和工艺流程的安全。</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73" name="文本框 72"/>
          <p:cNvSpPr txBox="1"/>
          <p:nvPr>
            <p:custDataLst>
              <p:tags r:id="rId23"/>
            </p:custDataLst>
          </p:nvPr>
        </p:nvSpPr>
        <p:spPr>
          <a:xfrm>
            <a:off x="7669530" y="2284095"/>
            <a:ext cx="3300095" cy="885825"/>
          </a:xfrm>
          <a:prstGeom prst="rect">
            <a:avLst/>
          </a:prstGeom>
          <a:noFill/>
        </p:spPr>
        <p:txBody>
          <a:bodyPr wrap="square" rtlCol="0">
            <a:normAutofit fontScale="8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硬件系统需要具有一定的可扩展性，以便在未来实现智能工厂的持续升级和优化。选择具有可扩展性的硬件设备可以避免在未来需要更换设备的情况，从而降低成本和风险。</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硬件软件整体系统方案</a:t>
            </a:r>
            <a:endParaRPr lang="zh-CN" altLang="en-US" sz="2600" dirty="0" smtClean="0">
              <a:solidFill>
                <a:srgbClr val="2E75B6"/>
              </a:solidFill>
              <a:latin typeface="微软雅黑" charset="0"/>
              <a:ea typeface="微软雅黑" charset="0"/>
              <a:cs typeface="+mn-ea"/>
              <a:sym typeface="+mn-lt"/>
            </a:endParaRPr>
          </a:p>
        </p:txBody>
      </p:sp>
      <p:pic>
        <p:nvPicPr>
          <p:cNvPr id="16" name="图片 15" descr="wegrth"/>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3093085" y="3693160"/>
            <a:ext cx="1675765" cy="1832610"/>
          </a:xfrm>
          <a:prstGeom prst="rect">
            <a:avLst/>
          </a:prstGeom>
        </p:spPr>
      </p:pic>
      <p:pic>
        <p:nvPicPr>
          <p:cNvPr id="17" name="图片 16" descr="wghfh"/>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3721735" y="2533015"/>
            <a:ext cx="1941830" cy="1895475"/>
          </a:xfrm>
          <a:prstGeom prst="rect">
            <a:avLst/>
          </a:prstGeom>
        </p:spPr>
      </p:pic>
      <p:pic>
        <p:nvPicPr>
          <p:cNvPr id="25" name="图片 24" descr="frhnytnh"/>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5313045" y="2361565"/>
            <a:ext cx="1879600" cy="1581785"/>
          </a:xfrm>
          <a:prstGeom prst="rect">
            <a:avLst/>
          </a:prstGeom>
        </p:spPr>
      </p:pic>
      <p:pic>
        <p:nvPicPr>
          <p:cNvPr id="30" name="图片 29" descr="wegrth"/>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flipH="1">
            <a:off x="7726045" y="3693160"/>
            <a:ext cx="1675765" cy="1832610"/>
          </a:xfrm>
          <a:prstGeom prst="rect">
            <a:avLst/>
          </a:prstGeom>
        </p:spPr>
      </p:pic>
      <p:pic>
        <p:nvPicPr>
          <p:cNvPr id="2" name="图片 1" descr="wghfh"/>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flipH="1">
            <a:off x="6831330" y="2533015"/>
            <a:ext cx="1941830" cy="1894840"/>
          </a:xfrm>
          <a:prstGeom prst="rect">
            <a:avLst/>
          </a:prstGeom>
        </p:spPr>
      </p:pic>
      <p:pic>
        <p:nvPicPr>
          <p:cNvPr id="3" name="图片 2" descr="343435383135323b333635383632333bcfc2bdb5"/>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3553460" y="4505325"/>
            <a:ext cx="480695" cy="480695"/>
          </a:xfrm>
          <a:prstGeom prst="rect">
            <a:avLst/>
          </a:prstGeom>
        </p:spPr>
      </p:pic>
      <p:pic>
        <p:nvPicPr>
          <p:cNvPr id="4" name="图片 3" descr="343435383135323b333635373139353bc7f7cac6"/>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4434840" y="3193415"/>
            <a:ext cx="499745" cy="499745"/>
          </a:xfrm>
          <a:prstGeom prst="rect">
            <a:avLst/>
          </a:prstGeom>
        </p:spPr>
      </p:pic>
      <p:pic>
        <p:nvPicPr>
          <p:cNvPr id="24" name="图片 23" descr="343435383135323b333634393639323bcec4b5b5"/>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5976620" y="2684145"/>
            <a:ext cx="509270" cy="509270"/>
          </a:xfrm>
          <a:prstGeom prst="rect">
            <a:avLst/>
          </a:prstGeom>
        </p:spPr>
      </p:pic>
      <p:pic>
        <p:nvPicPr>
          <p:cNvPr id="26" name="图片 25" descr="343435383135323b333634323338383bc9cfc9fd"/>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7479665" y="3236595"/>
            <a:ext cx="487680" cy="487680"/>
          </a:xfrm>
          <a:prstGeom prst="rect">
            <a:avLst/>
          </a:prstGeom>
        </p:spPr>
      </p:pic>
      <p:pic>
        <p:nvPicPr>
          <p:cNvPr id="27" name="图片 26" descr="343435383135323b333634333730303bc7f7cac6"/>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8431530" y="4508500"/>
            <a:ext cx="477520" cy="477520"/>
          </a:xfrm>
          <a:prstGeom prst="rect">
            <a:avLst/>
          </a:prstGeom>
        </p:spPr>
      </p:pic>
      <p:sp>
        <p:nvSpPr>
          <p:cNvPr id="19" name="文本框 18"/>
          <p:cNvSpPr txBox="1"/>
          <p:nvPr>
            <p:custDataLst>
              <p:tags r:id="rId31"/>
            </p:custDataLst>
          </p:nvPr>
        </p:nvSpPr>
        <p:spPr>
          <a:xfrm>
            <a:off x="4297045" y="4799965"/>
            <a:ext cx="445770" cy="368300"/>
          </a:xfrm>
          <a:prstGeom prst="rect">
            <a:avLst/>
          </a:prstGeom>
          <a:noFill/>
        </p:spPr>
        <p:txBody>
          <a:bodyPr wrap="none" rtlCol="0">
            <a:normAutofit/>
          </a:bodyPr>
          <a:p>
            <a:r>
              <a:rPr lang="en-US" altLang="zh-CN" dirty="0">
                <a:solidFill>
                  <a:srgbClr val="FFFFFF"/>
                </a:solidFill>
                <a:latin typeface="微软雅黑" charset="0"/>
                <a:ea typeface="微软雅黑" charset="0"/>
              </a:rPr>
              <a:t>01</a:t>
            </a:r>
            <a:endParaRPr lang="en-US" altLang="zh-CN" dirty="0">
              <a:solidFill>
                <a:srgbClr val="FFFFFF"/>
              </a:solidFill>
              <a:latin typeface="微软雅黑" charset="0"/>
              <a:ea typeface="微软雅黑" charset="0"/>
            </a:endParaRPr>
          </a:p>
        </p:txBody>
      </p:sp>
      <p:sp>
        <p:nvSpPr>
          <p:cNvPr id="20" name="文本框 19"/>
          <p:cNvSpPr txBox="1"/>
          <p:nvPr>
            <p:custDataLst>
              <p:tags r:id="rId32"/>
            </p:custDataLst>
          </p:nvPr>
        </p:nvSpPr>
        <p:spPr>
          <a:xfrm>
            <a:off x="4934585" y="3850005"/>
            <a:ext cx="475615" cy="368300"/>
          </a:xfrm>
          <a:prstGeom prst="rect">
            <a:avLst/>
          </a:prstGeom>
          <a:noFill/>
        </p:spPr>
        <p:txBody>
          <a:bodyPr wrap="none" rtlCol="0">
            <a:normAutofit/>
          </a:bodyPr>
          <a:p>
            <a:r>
              <a:rPr lang="en-US" altLang="zh-CN">
                <a:solidFill>
                  <a:srgbClr val="FFFFFF"/>
                </a:solidFill>
                <a:latin typeface="微软雅黑" charset="0"/>
                <a:ea typeface="微软雅黑" charset="0"/>
              </a:rPr>
              <a:t>02</a:t>
            </a:r>
            <a:endParaRPr lang="en-US" altLang="zh-CN">
              <a:solidFill>
                <a:srgbClr val="FFFFFF"/>
              </a:solidFill>
              <a:latin typeface="微软雅黑" charset="0"/>
              <a:ea typeface="微软雅黑" charset="0"/>
            </a:endParaRPr>
          </a:p>
        </p:txBody>
      </p:sp>
      <p:sp>
        <p:nvSpPr>
          <p:cNvPr id="21" name="文本框 20"/>
          <p:cNvSpPr txBox="1"/>
          <p:nvPr>
            <p:custDataLst>
              <p:tags r:id="rId33"/>
            </p:custDataLst>
          </p:nvPr>
        </p:nvSpPr>
        <p:spPr>
          <a:xfrm>
            <a:off x="6037580" y="3517265"/>
            <a:ext cx="478155" cy="368300"/>
          </a:xfrm>
          <a:prstGeom prst="rect">
            <a:avLst/>
          </a:prstGeom>
          <a:noFill/>
        </p:spPr>
        <p:txBody>
          <a:bodyPr wrap="none" rtlCol="0">
            <a:normAutofit/>
          </a:bodyPr>
          <a:p>
            <a:r>
              <a:rPr lang="en-US" altLang="zh-CN">
                <a:solidFill>
                  <a:srgbClr val="FFFFFF"/>
                </a:solidFill>
                <a:latin typeface="微软雅黑" charset="0"/>
                <a:ea typeface="微软雅黑" charset="0"/>
              </a:rPr>
              <a:t>03</a:t>
            </a:r>
            <a:endParaRPr lang="en-US" altLang="zh-CN">
              <a:solidFill>
                <a:srgbClr val="FFFFFF"/>
              </a:solidFill>
              <a:latin typeface="微软雅黑" charset="0"/>
              <a:ea typeface="微软雅黑" charset="0"/>
            </a:endParaRPr>
          </a:p>
        </p:txBody>
      </p:sp>
      <p:sp>
        <p:nvSpPr>
          <p:cNvPr id="28" name="文本框 27"/>
          <p:cNvSpPr txBox="1"/>
          <p:nvPr>
            <p:custDataLst>
              <p:tags r:id="rId34"/>
            </p:custDataLst>
          </p:nvPr>
        </p:nvSpPr>
        <p:spPr>
          <a:xfrm>
            <a:off x="7073900" y="3850005"/>
            <a:ext cx="481330" cy="368300"/>
          </a:xfrm>
          <a:prstGeom prst="rect">
            <a:avLst/>
          </a:prstGeom>
          <a:noFill/>
        </p:spPr>
        <p:txBody>
          <a:bodyPr wrap="none" rtlCol="0">
            <a:normAutofit/>
          </a:bodyPr>
          <a:p>
            <a:r>
              <a:rPr lang="en-US" altLang="zh-CN">
                <a:solidFill>
                  <a:srgbClr val="FFFFFF"/>
                </a:solidFill>
                <a:latin typeface="微软雅黑" charset="0"/>
                <a:ea typeface="微软雅黑" charset="0"/>
              </a:rPr>
              <a:t>04</a:t>
            </a:r>
            <a:endParaRPr lang="en-US" altLang="zh-CN">
              <a:solidFill>
                <a:srgbClr val="FFFFFF"/>
              </a:solidFill>
              <a:latin typeface="微软雅黑" charset="0"/>
              <a:ea typeface="微软雅黑" charset="0"/>
            </a:endParaRPr>
          </a:p>
        </p:txBody>
      </p:sp>
      <p:sp>
        <p:nvSpPr>
          <p:cNvPr id="5" name="文本框 4"/>
          <p:cNvSpPr txBox="1"/>
          <p:nvPr>
            <p:custDataLst>
              <p:tags r:id="rId35"/>
            </p:custDataLst>
          </p:nvPr>
        </p:nvSpPr>
        <p:spPr>
          <a:xfrm>
            <a:off x="7726045" y="4797425"/>
            <a:ext cx="480060" cy="368300"/>
          </a:xfrm>
          <a:prstGeom prst="rect">
            <a:avLst/>
          </a:prstGeom>
          <a:noFill/>
        </p:spPr>
        <p:txBody>
          <a:bodyPr wrap="none" rtlCol="0">
            <a:normAutofit/>
          </a:bodyPr>
          <a:p>
            <a:r>
              <a:rPr lang="en-US" altLang="zh-CN">
                <a:solidFill>
                  <a:srgbClr val="FFFFFF"/>
                </a:solidFill>
                <a:latin typeface="微软雅黑" charset="0"/>
                <a:ea typeface="微软雅黑" charset="0"/>
              </a:rPr>
              <a:t>05</a:t>
            </a:r>
            <a:endParaRPr lang="en-US" altLang="zh-CN">
              <a:solidFill>
                <a:srgbClr val="FFFFFF"/>
              </a:solidFill>
              <a:latin typeface="微软雅黑" charset="0"/>
              <a:ea typeface="微软雅黑" charset="0"/>
            </a:endParaRPr>
          </a:p>
        </p:txBody>
      </p:sp>
      <p:sp>
        <p:nvSpPr>
          <p:cNvPr id="87" name="文本框 86"/>
          <p:cNvSpPr txBox="1"/>
          <p:nvPr>
            <p:custDataLst>
              <p:tags r:id="rId36"/>
            </p:custDataLst>
          </p:nvPr>
        </p:nvSpPr>
        <p:spPr>
          <a:xfrm>
            <a:off x="5260340" y="1272540"/>
            <a:ext cx="2327275" cy="398780"/>
          </a:xfrm>
          <a:prstGeom prst="rect">
            <a:avLst/>
          </a:prstGeom>
          <a:noFill/>
        </p:spPr>
        <p:txBody>
          <a:bodyPr wrap="square" rtlCol="0">
            <a:spAutoFit/>
          </a:bodyPr>
          <a:p>
            <a:pPr algn="ctr"/>
            <a:r>
              <a:rPr lang="zh-CN" altLang="en-US" sz="2000" spc="300">
                <a:solidFill>
                  <a:srgbClr val="F18703"/>
                </a:solidFill>
                <a:uFillTx/>
                <a:latin typeface="微软雅黑" charset="0"/>
                <a:ea typeface="微软雅黑" charset="0"/>
              </a:rPr>
              <a:t>数字化管理系统</a:t>
            </a:r>
            <a:endParaRPr lang="zh-CN" altLang="en-US" sz="2000" spc="300">
              <a:solidFill>
                <a:srgbClr val="F18703"/>
              </a:solidFill>
              <a:uFillTx/>
              <a:latin typeface="微软雅黑" charset="0"/>
              <a:ea typeface="微软雅黑" charset="0"/>
            </a:endParaRPr>
          </a:p>
        </p:txBody>
      </p:sp>
      <p:sp>
        <p:nvSpPr>
          <p:cNvPr id="88" name="文本框 87"/>
          <p:cNvSpPr txBox="1"/>
          <p:nvPr>
            <p:custDataLst>
              <p:tags r:id="rId37"/>
            </p:custDataLst>
          </p:nvPr>
        </p:nvSpPr>
        <p:spPr>
          <a:xfrm>
            <a:off x="4294505" y="1586865"/>
            <a:ext cx="7349490" cy="751205"/>
          </a:xfrm>
          <a:prstGeom prst="rect">
            <a:avLst/>
          </a:prstGeom>
          <a:noFill/>
        </p:spPr>
        <p:txBody>
          <a:bodyPr wrap="square" rtlCol="0">
            <a:spAutoFit/>
          </a:bodyPr>
          <a:p>
            <a:pPr algn="l" fontAlgn="auto">
              <a:lnSpc>
                <a:spcPct val="130000"/>
              </a:lnSpc>
            </a:pPr>
            <a:r>
              <a:rPr lang="zh-CN" altLang="en-US" sz="1100" spc="150">
                <a:solidFill>
                  <a:srgbClr val="FFFFFF">
                    <a:lumMod val="50000"/>
                  </a:srgbClr>
                </a:solidFill>
                <a:uFillTx/>
                <a:latin typeface="微软雅黑" charset="0"/>
                <a:ea typeface="微软雅黑" charset="0"/>
                <a:cs typeface="微软雅黑" charset="0"/>
              </a:rPr>
              <a:t>采用ERP系统实现企业资源的统一管理和优化；</a:t>
            </a:r>
            <a:endParaRPr lang="zh-CN" altLang="en-US" sz="1100" spc="150">
              <a:solidFill>
                <a:srgbClr val="FFFFFF">
                  <a:lumMod val="50000"/>
                </a:srgbClr>
              </a:solidFill>
              <a:uFillTx/>
              <a:latin typeface="微软雅黑" charset="0"/>
              <a:ea typeface="微软雅黑" charset="0"/>
              <a:cs typeface="微软雅黑" charset="0"/>
            </a:endParaRPr>
          </a:p>
          <a:p>
            <a:pPr algn="l" fontAlgn="auto">
              <a:lnSpc>
                <a:spcPct val="130000"/>
              </a:lnSpc>
            </a:pPr>
            <a:r>
              <a:rPr lang="zh-CN" altLang="en-US" sz="1100" spc="150">
                <a:solidFill>
                  <a:srgbClr val="FFFFFF">
                    <a:lumMod val="50000"/>
                  </a:srgbClr>
                </a:solidFill>
                <a:uFillTx/>
                <a:latin typeface="微软雅黑" charset="0"/>
                <a:ea typeface="微软雅黑" charset="0"/>
                <a:cs typeface="微软雅黑" charset="0"/>
              </a:rPr>
              <a:t>采用MES系统实现生产计划的实时监控和调整，确保生产计划的准确性和及时性；</a:t>
            </a:r>
            <a:endParaRPr lang="zh-CN" altLang="en-US" sz="1100" spc="150">
              <a:solidFill>
                <a:srgbClr val="FFFFFF">
                  <a:lumMod val="50000"/>
                </a:srgbClr>
              </a:solidFill>
              <a:uFillTx/>
              <a:latin typeface="微软雅黑" charset="0"/>
              <a:ea typeface="微软雅黑" charset="0"/>
              <a:cs typeface="微软雅黑" charset="0"/>
            </a:endParaRPr>
          </a:p>
          <a:p>
            <a:pPr algn="l" fontAlgn="auto">
              <a:lnSpc>
                <a:spcPct val="130000"/>
              </a:lnSpc>
            </a:pPr>
            <a:r>
              <a:rPr lang="zh-CN" altLang="en-US" sz="1100" spc="150">
                <a:solidFill>
                  <a:srgbClr val="FFFFFF">
                    <a:lumMod val="50000"/>
                  </a:srgbClr>
                </a:solidFill>
                <a:uFillTx/>
                <a:latin typeface="微软雅黑" charset="0"/>
                <a:ea typeface="微软雅黑" charset="0"/>
                <a:cs typeface="微软雅黑" charset="0"/>
              </a:rPr>
              <a:t>数据分析系统实现对生产线数据的实时分析和优化，提高生产效率和质量</a:t>
            </a:r>
            <a:endParaRPr lang="zh-CN" altLang="en-US" sz="1100" spc="150">
              <a:solidFill>
                <a:srgbClr val="FFFFFF">
                  <a:lumMod val="50000"/>
                </a:srgbClr>
              </a:solidFill>
              <a:uFillTx/>
              <a:latin typeface="微软雅黑" charset="0"/>
              <a:ea typeface="微软雅黑" charset="0"/>
              <a:cs typeface="微软雅黑" charset="0"/>
            </a:endParaRPr>
          </a:p>
        </p:txBody>
      </p:sp>
      <p:cxnSp>
        <p:nvCxnSpPr>
          <p:cNvPr id="53" name="直接箭头连接符 52"/>
          <p:cNvCxnSpPr/>
          <p:nvPr>
            <p:custDataLst>
              <p:tags r:id="rId38"/>
            </p:custDataLst>
          </p:nvPr>
        </p:nvCxnSpPr>
        <p:spPr>
          <a:xfrm flipH="1" flipV="1">
            <a:off x="5008880" y="4986020"/>
            <a:ext cx="605155" cy="3810"/>
          </a:xfrm>
          <a:prstGeom prst="straightConnector1">
            <a:avLst/>
          </a:prstGeom>
          <a:ln w="12700">
            <a:prstDash val="sysDot"/>
            <a:headEnd type="oval" w="med" len="med"/>
            <a:tailEnd type="triangle" w="med" len="med"/>
          </a:ln>
        </p:spPr>
        <p:style>
          <a:lnRef idx="1">
            <a:srgbClr val="7578EC"/>
          </a:lnRef>
          <a:fillRef idx="0">
            <a:srgbClr val="7578EC"/>
          </a:fillRef>
          <a:effectRef idx="0">
            <a:srgbClr val="7578EC"/>
          </a:effectRef>
          <a:fontRef idx="minor">
            <a:srgbClr val="000000"/>
          </a:fontRef>
        </p:style>
      </p:cxnSp>
      <p:cxnSp>
        <p:nvCxnSpPr>
          <p:cNvPr id="6" name="直接箭头连接符 5"/>
          <p:cNvCxnSpPr/>
          <p:nvPr>
            <p:custDataLst>
              <p:tags r:id="rId39"/>
            </p:custDataLst>
          </p:nvPr>
        </p:nvCxnSpPr>
        <p:spPr>
          <a:xfrm flipV="1">
            <a:off x="6890385" y="4968875"/>
            <a:ext cx="605155" cy="3810"/>
          </a:xfrm>
          <a:prstGeom prst="straightConnector1">
            <a:avLst/>
          </a:prstGeom>
          <a:ln w="12700">
            <a:solidFill>
              <a:srgbClr val="552EEF"/>
            </a:solidFill>
            <a:prstDash val="sysDot"/>
            <a:headEnd type="oval" w="med" len="med"/>
            <a:tailEnd type="triangle" w="med" len="med"/>
          </a:ln>
        </p:spPr>
        <p:style>
          <a:lnRef idx="1">
            <a:srgbClr val="7578EC"/>
          </a:lnRef>
          <a:fillRef idx="0">
            <a:srgbClr val="7578EC"/>
          </a:fillRef>
          <a:effectRef idx="0">
            <a:srgbClr val="7578EC"/>
          </a:effectRef>
          <a:fontRef idx="minor">
            <a:srgbClr val="000000"/>
          </a:fontRef>
        </p:style>
      </p:cxnSp>
      <p:cxnSp>
        <p:nvCxnSpPr>
          <p:cNvPr id="7" name="直接箭头连接符 6"/>
          <p:cNvCxnSpPr/>
          <p:nvPr>
            <p:custDataLst>
              <p:tags r:id="rId40"/>
            </p:custDataLst>
          </p:nvPr>
        </p:nvCxnSpPr>
        <p:spPr>
          <a:xfrm flipH="1" flipV="1">
            <a:off x="5410200" y="4281805"/>
            <a:ext cx="414655" cy="365760"/>
          </a:xfrm>
          <a:prstGeom prst="straightConnector1">
            <a:avLst/>
          </a:prstGeom>
          <a:ln w="12700">
            <a:solidFill>
              <a:srgbClr val="F7B802"/>
            </a:solidFill>
            <a:prstDash val="sysDot"/>
            <a:headEnd type="oval" w="med" len="med"/>
            <a:tailEnd type="triangle" w="med" len="med"/>
          </a:ln>
        </p:spPr>
        <p:style>
          <a:lnRef idx="1">
            <a:srgbClr val="7578EC"/>
          </a:lnRef>
          <a:fillRef idx="0">
            <a:srgbClr val="7578EC"/>
          </a:fillRef>
          <a:effectRef idx="0">
            <a:srgbClr val="7578EC"/>
          </a:effectRef>
          <a:fontRef idx="minor">
            <a:srgbClr val="000000"/>
          </a:fontRef>
        </p:style>
      </p:cxnSp>
      <p:cxnSp>
        <p:nvCxnSpPr>
          <p:cNvPr id="48" name="直接箭头连接符 47"/>
          <p:cNvCxnSpPr/>
          <p:nvPr>
            <p:custDataLst>
              <p:tags r:id="rId41"/>
            </p:custDataLst>
          </p:nvPr>
        </p:nvCxnSpPr>
        <p:spPr>
          <a:xfrm flipV="1">
            <a:off x="6705600" y="4272915"/>
            <a:ext cx="414655" cy="365760"/>
          </a:xfrm>
          <a:prstGeom prst="straightConnector1">
            <a:avLst/>
          </a:prstGeom>
          <a:ln w="12700">
            <a:solidFill>
              <a:srgbClr val="F35B06"/>
            </a:solidFill>
            <a:prstDash val="sysDot"/>
            <a:headEnd type="oval" w="med" len="med"/>
            <a:tailEnd type="triangle" w="med" len="med"/>
          </a:ln>
        </p:spPr>
        <p:style>
          <a:lnRef idx="1">
            <a:srgbClr val="7578EC"/>
          </a:lnRef>
          <a:fillRef idx="0">
            <a:srgbClr val="7578EC"/>
          </a:fillRef>
          <a:effectRef idx="0">
            <a:srgbClr val="7578EC"/>
          </a:effectRef>
          <a:fontRef idx="minor">
            <a:srgbClr val="000000"/>
          </a:fontRef>
        </p:style>
      </p:cxnSp>
      <p:cxnSp>
        <p:nvCxnSpPr>
          <p:cNvPr id="49" name="直接箭头连接符 48"/>
          <p:cNvCxnSpPr/>
          <p:nvPr>
            <p:custDataLst>
              <p:tags r:id="rId42"/>
            </p:custDataLst>
          </p:nvPr>
        </p:nvCxnSpPr>
        <p:spPr>
          <a:xfrm rot="5400000" flipH="1" flipV="1">
            <a:off x="5975350" y="4314825"/>
            <a:ext cx="605155" cy="3810"/>
          </a:xfrm>
          <a:prstGeom prst="straightConnector1">
            <a:avLst/>
          </a:prstGeom>
          <a:ln w="12700">
            <a:solidFill>
              <a:srgbClr val="F18703"/>
            </a:solidFill>
            <a:prstDash val="sysDot"/>
            <a:headEnd type="oval" w="med" len="med"/>
            <a:tailEnd type="triangle" w="med" len="med"/>
          </a:ln>
        </p:spPr>
        <p:style>
          <a:lnRef idx="1">
            <a:srgbClr val="7578EC"/>
          </a:lnRef>
          <a:fillRef idx="0">
            <a:srgbClr val="7578EC"/>
          </a:fillRef>
          <a:effectRef idx="0">
            <a:srgbClr val="7578EC"/>
          </a:effectRef>
          <a:fontRef idx="minor">
            <a:srgbClr val="000000"/>
          </a:fontRef>
        </p:style>
      </p:cxnSp>
      <p:sp>
        <p:nvSpPr>
          <p:cNvPr id="10" name="文本框 9"/>
          <p:cNvSpPr txBox="1"/>
          <p:nvPr>
            <p:custDataLst>
              <p:tags r:id="rId43"/>
            </p:custDataLst>
          </p:nvPr>
        </p:nvSpPr>
        <p:spPr>
          <a:xfrm>
            <a:off x="1459230" y="2400300"/>
            <a:ext cx="2326640" cy="398780"/>
          </a:xfrm>
          <a:prstGeom prst="rect">
            <a:avLst/>
          </a:prstGeom>
          <a:noFill/>
        </p:spPr>
        <p:txBody>
          <a:bodyPr wrap="square" rtlCol="0">
            <a:spAutoFit/>
          </a:bodyPr>
          <a:p>
            <a:pPr algn="r"/>
            <a:r>
              <a:rPr lang="zh-CN" altLang="en-US" sz="2000" spc="300">
                <a:solidFill>
                  <a:srgbClr val="F7B802"/>
                </a:solidFill>
                <a:uFillTx/>
                <a:latin typeface="微软雅黑" charset="0"/>
                <a:ea typeface="微软雅黑" charset="0"/>
              </a:rPr>
              <a:t>自动化生产线</a:t>
            </a:r>
            <a:endParaRPr lang="zh-CN" altLang="en-US" sz="2000" spc="300">
              <a:solidFill>
                <a:srgbClr val="F7B802"/>
              </a:solidFill>
              <a:uFillTx/>
              <a:latin typeface="微软雅黑" charset="0"/>
              <a:ea typeface="微软雅黑" charset="0"/>
            </a:endParaRPr>
          </a:p>
        </p:txBody>
      </p:sp>
      <p:sp>
        <p:nvSpPr>
          <p:cNvPr id="11" name="文本框 10"/>
          <p:cNvSpPr txBox="1"/>
          <p:nvPr>
            <p:custDataLst>
              <p:tags r:id="rId44"/>
            </p:custDataLst>
          </p:nvPr>
        </p:nvSpPr>
        <p:spPr>
          <a:xfrm>
            <a:off x="0" y="2740025"/>
            <a:ext cx="3863975" cy="1207135"/>
          </a:xfrm>
          <a:prstGeom prst="rect">
            <a:avLst/>
          </a:prstGeom>
          <a:noFill/>
        </p:spPr>
        <p:txBody>
          <a:bodyPr wrap="square" rtlCol="0">
            <a:spAutoFit/>
          </a:bodyPr>
          <a:p>
            <a:pPr algn="l" fontAlgn="auto">
              <a:lnSpc>
                <a:spcPct val="110000"/>
              </a:lnSpc>
            </a:pPr>
            <a:r>
              <a:rPr lang="zh-CN" altLang="en-US" sz="1100" spc="150">
                <a:solidFill>
                  <a:srgbClr val="FFFFFF">
                    <a:lumMod val="50000"/>
                  </a:srgbClr>
                </a:solidFill>
                <a:uFillTx/>
                <a:latin typeface="微软雅黑" charset="0"/>
                <a:ea typeface="微软雅黑" charset="0"/>
                <a:cs typeface="微软雅黑" charset="0"/>
              </a:rPr>
              <a:t>采用PLC控制器控制自动化生产线的各个节点，实现自动化控制和优化；</a:t>
            </a:r>
            <a:endParaRPr lang="zh-CN" altLang="en-US" sz="1100" spc="150">
              <a:solidFill>
                <a:srgbClr val="FFFFFF">
                  <a:lumMod val="50000"/>
                </a:srgbClr>
              </a:solidFill>
              <a:uFillTx/>
              <a:latin typeface="微软雅黑" charset="0"/>
              <a:ea typeface="微软雅黑" charset="0"/>
              <a:cs typeface="微软雅黑" charset="0"/>
            </a:endParaRPr>
          </a:p>
          <a:p>
            <a:pPr algn="l" fontAlgn="auto">
              <a:lnSpc>
                <a:spcPct val="110000"/>
              </a:lnSpc>
            </a:pPr>
            <a:r>
              <a:rPr lang="zh-CN" altLang="en-US" sz="1100" spc="150">
                <a:solidFill>
                  <a:srgbClr val="FFFFFF">
                    <a:lumMod val="50000"/>
                  </a:srgbClr>
                </a:solidFill>
                <a:uFillTx/>
                <a:latin typeface="微软雅黑" charset="0"/>
                <a:ea typeface="微软雅黑" charset="0"/>
                <a:cs typeface="微软雅黑" charset="0"/>
              </a:rPr>
              <a:t>机器人、自动导引车、AGV等自动化设备实现物料的自动化运输和装配；</a:t>
            </a:r>
            <a:endParaRPr lang="zh-CN" altLang="en-US" sz="1100" spc="150">
              <a:solidFill>
                <a:srgbClr val="FFFFFF">
                  <a:lumMod val="50000"/>
                </a:srgbClr>
              </a:solidFill>
              <a:uFillTx/>
              <a:latin typeface="微软雅黑" charset="0"/>
              <a:ea typeface="微软雅黑" charset="0"/>
              <a:cs typeface="微软雅黑" charset="0"/>
            </a:endParaRPr>
          </a:p>
          <a:p>
            <a:pPr algn="l" fontAlgn="auto">
              <a:lnSpc>
                <a:spcPct val="110000"/>
              </a:lnSpc>
            </a:pPr>
            <a:r>
              <a:rPr lang="zh-CN" altLang="en-US" sz="1100" spc="150">
                <a:solidFill>
                  <a:srgbClr val="FFFFFF">
                    <a:lumMod val="50000"/>
                  </a:srgbClr>
                </a:solidFill>
                <a:uFillTx/>
                <a:latin typeface="微软雅黑" charset="0"/>
                <a:ea typeface="微软雅黑" charset="0"/>
                <a:cs typeface="微软雅黑" charset="0"/>
              </a:rPr>
              <a:t>传感器和摄像头实现设备的实时监测和故障预警，提高设备的可靠性和稳定性</a:t>
            </a:r>
            <a:endParaRPr lang="zh-CN" altLang="en-US" sz="1100" spc="150">
              <a:solidFill>
                <a:srgbClr val="FFFFFF">
                  <a:lumMod val="50000"/>
                </a:srgbClr>
              </a:solidFill>
              <a:uFillTx/>
              <a:latin typeface="微软雅黑" charset="0"/>
              <a:ea typeface="微软雅黑" charset="0"/>
              <a:cs typeface="微软雅黑" charset="0"/>
            </a:endParaRPr>
          </a:p>
        </p:txBody>
      </p:sp>
      <p:sp>
        <p:nvSpPr>
          <p:cNvPr id="8" name="文本框 7"/>
          <p:cNvSpPr txBox="1"/>
          <p:nvPr>
            <p:custDataLst>
              <p:tags r:id="rId45"/>
            </p:custDataLst>
          </p:nvPr>
        </p:nvSpPr>
        <p:spPr>
          <a:xfrm>
            <a:off x="-19685" y="4123055"/>
            <a:ext cx="3128010" cy="398780"/>
          </a:xfrm>
          <a:prstGeom prst="rect">
            <a:avLst/>
          </a:prstGeom>
          <a:noFill/>
        </p:spPr>
        <p:txBody>
          <a:bodyPr wrap="square" rtlCol="0">
            <a:spAutoFit/>
          </a:bodyPr>
          <a:p>
            <a:pPr algn="r"/>
            <a:r>
              <a:rPr lang="zh-CN" altLang="en-US" sz="2000" spc="300">
                <a:solidFill>
                  <a:srgbClr val="7578EC"/>
                </a:solidFill>
                <a:uFillTx/>
                <a:latin typeface="微软雅黑" charset="0"/>
                <a:ea typeface="微软雅黑" charset="0"/>
              </a:rPr>
              <a:t>物料采购与供应链管理</a:t>
            </a:r>
            <a:endParaRPr lang="zh-CN" altLang="en-US" sz="2000" spc="300">
              <a:solidFill>
                <a:srgbClr val="7578EC"/>
              </a:solidFill>
              <a:uFillTx/>
              <a:latin typeface="微软雅黑" charset="0"/>
              <a:ea typeface="微软雅黑" charset="0"/>
            </a:endParaRPr>
          </a:p>
        </p:txBody>
      </p:sp>
      <p:sp>
        <p:nvSpPr>
          <p:cNvPr id="12" name="文本框 11"/>
          <p:cNvSpPr txBox="1"/>
          <p:nvPr>
            <p:custDataLst>
              <p:tags r:id="rId46"/>
            </p:custDataLst>
          </p:nvPr>
        </p:nvSpPr>
        <p:spPr>
          <a:xfrm>
            <a:off x="22225" y="4422140"/>
            <a:ext cx="3241675" cy="1021080"/>
          </a:xfrm>
          <a:prstGeom prst="rect">
            <a:avLst/>
          </a:prstGeom>
          <a:noFill/>
        </p:spPr>
        <p:txBody>
          <a:bodyPr wrap="square" rtlCol="0">
            <a:spAutoFit/>
          </a:bodyPr>
          <a:p>
            <a:pPr algn="l" fontAlgn="auto">
              <a:lnSpc>
                <a:spcPct val="110000"/>
              </a:lnSpc>
            </a:pPr>
            <a:r>
              <a:rPr lang="zh-CN" altLang="en-US" sz="1100" spc="150">
                <a:solidFill>
                  <a:srgbClr val="FFFFFF">
                    <a:lumMod val="50000"/>
                  </a:srgbClr>
                </a:solidFill>
                <a:uFillTx/>
                <a:latin typeface="微软雅黑" charset="0"/>
                <a:ea typeface="微软雅黑" charset="0"/>
                <a:cs typeface="微软雅黑" charset="0"/>
              </a:rPr>
              <a:t>采用RFID技术实现物料的实时追踪与监控；</a:t>
            </a:r>
            <a:endParaRPr lang="zh-CN" altLang="en-US" sz="1100" spc="150">
              <a:solidFill>
                <a:srgbClr val="FFFFFF">
                  <a:lumMod val="50000"/>
                </a:srgbClr>
              </a:solidFill>
              <a:uFillTx/>
              <a:latin typeface="微软雅黑" charset="0"/>
              <a:ea typeface="微软雅黑" charset="0"/>
              <a:cs typeface="微软雅黑" charset="0"/>
            </a:endParaRPr>
          </a:p>
          <a:p>
            <a:pPr algn="l" fontAlgn="auto">
              <a:lnSpc>
                <a:spcPct val="110000"/>
              </a:lnSpc>
            </a:pPr>
            <a:r>
              <a:rPr lang="zh-CN" altLang="en-US" sz="1100" spc="150">
                <a:solidFill>
                  <a:srgbClr val="FFFFFF">
                    <a:lumMod val="50000"/>
                  </a:srgbClr>
                </a:solidFill>
                <a:uFillTx/>
                <a:latin typeface="微软雅黑" charset="0"/>
                <a:ea typeface="微软雅黑" charset="0"/>
                <a:cs typeface="微软雅黑" charset="0"/>
              </a:rPr>
              <a:t>库存管理系统实现智能化库存管理，避免库存浪费和缺货；</a:t>
            </a:r>
            <a:endParaRPr lang="zh-CN" altLang="en-US" sz="1100" spc="150">
              <a:solidFill>
                <a:srgbClr val="FFFFFF">
                  <a:lumMod val="50000"/>
                </a:srgbClr>
              </a:solidFill>
              <a:uFillTx/>
              <a:latin typeface="微软雅黑" charset="0"/>
              <a:ea typeface="微软雅黑" charset="0"/>
              <a:cs typeface="微软雅黑" charset="0"/>
            </a:endParaRPr>
          </a:p>
          <a:p>
            <a:pPr algn="l" fontAlgn="auto">
              <a:lnSpc>
                <a:spcPct val="110000"/>
              </a:lnSpc>
            </a:pPr>
            <a:r>
              <a:rPr lang="zh-CN" altLang="en-US" sz="1100" spc="150">
                <a:solidFill>
                  <a:srgbClr val="FFFFFF">
                    <a:lumMod val="50000"/>
                  </a:srgbClr>
                </a:solidFill>
                <a:uFillTx/>
                <a:latin typeface="微软雅黑" charset="0"/>
                <a:ea typeface="微软雅黑" charset="0"/>
                <a:cs typeface="微软雅黑" charset="0"/>
              </a:rPr>
              <a:t>供应商管理系统实现对供应商的实时监控和评估，提高供应链的可靠性和稳定性</a:t>
            </a:r>
            <a:endParaRPr lang="zh-CN" altLang="en-US" sz="1100" spc="150">
              <a:solidFill>
                <a:srgbClr val="FFFFFF">
                  <a:lumMod val="50000"/>
                </a:srgbClr>
              </a:solidFill>
              <a:uFillTx/>
              <a:latin typeface="微软雅黑" charset="0"/>
              <a:ea typeface="微软雅黑" charset="0"/>
              <a:cs typeface="微软雅黑" charset="0"/>
            </a:endParaRPr>
          </a:p>
        </p:txBody>
      </p:sp>
      <p:sp>
        <p:nvSpPr>
          <p:cNvPr id="13" name="文本框 12"/>
          <p:cNvSpPr txBox="1"/>
          <p:nvPr>
            <p:custDataLst>
              <p:tags r:id="rId47"/>
            </p:custDataLst>
          </p:nvPr>
        </p:nvSpPr>
        <p:spPr>
          <a:xfrm flipH="1">
            <a:off x="9291955" y="4123055"/>
            <a:ext cx="2879725" cy="398780"/>
          </a:xfrm>
          <a:prstGeom prst="rect">
            <a:avLst/>
          </a:prstGeom>
          <a:noFill/>
        </p:spPr>
        <p:txBody>
          <a:bodyPr wrap="square" rtlCol="0">
            <a:spAutoFit/>
          </a:bodyPr>
          <a:p>
            <a:pPr algn="l"/>
            <a:r>
              <a:rPr lang="zh-CN" altLang="en-US" sz="2000" spc="300">
                <a:solidFill>
                  <a:srgbClr val="552EEF"/>
                </a:solidFill>
                <a:uFillTx/>
                <a:latin typeface="微软雅黑" charset="0"/>
                <a:ea typeface="微软雅黑" charset="0"/>
              </a:rPr>
              <a:t>环境监测和节能减排</a:t>
            </a:r>
            <a:endParaRPr lang="zh-CN" altLang="en-US" sz="2000" spc="300">
              <a:solidFill>
                <a:srgbClr val="552EEF"/>
              </a:solidFill>
              <a:uFillTx/>
              <a:latin typeface="微软雅黑" charset="0"/>
              <a:ea typeface="微软雅黑" charset="0"/>
            </a:endParaRPr>
          </a:p>
        </p:txBody>
      </p:sp>
      <p:sp>
        <p:nvSpPr>
          <p:cNvPr id="14" name="文本框 13"/>
          <p:cNvSpPr txBox="1"/>
          <p:nvPr>
            <p:custDataLst>
              <p:tags r:id="rId48"/>
            </p:custDataLst>
          </p:nvPr>
        </p:nvSpPr>
        <p:spPr>
          <a:xfrm flipH="1">
            <a:off x="9405620" y="4488815"/>
            <a:ext cx="2734945" cy="835025"/>
          </a:xfrm>
          <a:prstGeom prst="rect">
            <a:avLst/>
          </a:prstGeom>
          <a:noFill/>
        </p:spPr>
        <p:txBody>
          <a:bodyPr wrap="square" rtlCol="0">
            <a:spAutoFit/>
          </a:bodyPr>
          <a:p>
            <a:pPr algn="l" fontAlgn="auto">
              <a:lnSpc>
                <a:spcPct val="110000"/>
              </a:lnSpc>
            </a:pPr>
            <a:r>
              <a:rPr lang="zh-CN" altLang="en-US" sz="1100" spc="150">
                <a:solidFill>
                  <a:srgbClr val="FFFFFF">
                    <a:lumMod val="50000"/>
                  </a:srgbClr>
                </a:solidFill>
                <a:uFillTx/>
                <a:latin typeface="微软雅黑" charset="0"/>
                <a:ea typeface="微软雅黑" charset="0"/>
              </a:rPr>
              <a:t>采用物联网技术实现对生产环境的实时监测和调控；</a:t>
            </a:r>
            <a:endParaRPr lang="zh-CN" altLang="en-US" sz="1100" spc="150">
              <a:solidFill>
                <a:srgbClr val="FFFFFF">
                  <a:lumMod val="50000"/>
                </a:srgbClr>
              </a:solidFill>
              <a:uFillTx/>
              <a:latin typeface="微软雅黑" charset="0"/>
              <a:ea typeface="微软雅黑" charset="0"/>
            </a:endParaRPr>
          </a:p>
          <a:p>
            <a:pPr algn="l" fontAlgn="auto">
              <a:lnSpc>
                <a:spcPct val="110000"/>
              </a:lnSpc>
            </a:pPr>
            <a:r>
              <a:rPr lang="zh-CN" altLang="en-US" sz="1100" spc="150">
                <a:solidFill>
                  <a:srgbClr val="FFFFFF">
                    <a:lumMod val="50000"/>
                  </a:srgbClr>
                </a:solidFill>
                <a:uFillTx/>
                <a:latin typeface="微软雅黑" charset="0"/>
                <a:ea typeface="微软雅黑" charset="0"/>
              </a:rPr>
              <a:t>实现对能源消耗和排放的实时监控和分析，提高能源利用率和减少排放</a:t>
            </a:r>
            <a:endParaRPr lang="zh-CN" altLang="en-US" sz="1100" spc="150">
              <a:solidFill>
                <a:srgbClr val="FFFFFF">
                  <a:lumMod val="50000"/>
                </a:srgbClr>
              </a:solidFill>
              <a:uFillTx/>
              <a:latin typeface="微软雅黑" charset="0"/>
              <a:ea typeface="微软雅黑" charset="0"/>
            </a:endParaRPr>
          </a:p>
        </p:txBody>
      </p:sp>
      <p:sp>
        <p:nvSpPr>
          <p:cNvPr id="15" name="文本框 14"/>
          <p:cNvSpPr txBox="1"/>
          <p:nvPr>
            <p:custDataLst>
              <p:tags r:id="rId49"/>
            </p:custDataLst>
          </p:nvPr>
        </p:nvSpPr>
        <p:spPr>
          <a:xfrm flipH="1">
            <a:off x="8625205" y="2400300"/>
            <a:ext cx="2734310" cy="398780"/>
          </a:xfrm>
          <a:prstGeom prst="rect">
            <a:avLst/>
          </a:prstGeom>
          <a:noFill/>
        </p:spPr>
        <p:txBody>
          <a:bodyPr wrap="square" rtlCol="0">
            <a:spAutoFit/>
          </a:bodyPr>
          <a:p>
            <a:pPr algn="l"/>
            <a:r>
              <a:rPr lang="zh-CN" altLang="en-US" sz="2000" spc="300">
                <a:solidFill>
                  <a:srgbClr val="F35B06"/>
                </a:solidFill>
                <a:uFillTx/>
                <a:latin typeface="微软雅黑" charset="0"/>
                <a:ea typeface="微软雅黑" charset="0"/>
              </a:rPr>
              <a:t>智能化质量控制</a:t>
            </a:r>
            <a:endParaRPr lang="zh-CN" altLang="en-US" sz="2000" spc="300">
              <a:solidFill>
                <a:srgbClr val="F35B06"/>
              </a:solidFill>
              <a:uFillTx/>
              <a:latin typeface="微软雅黑" charset="0"/>
              <a:ea typeface="微软雅黑" charset="0"/>
            </a:endParaRPr>
          </a:p>
        </p:txBody>
      </p:sp>
      <p:sp>
        <p:nvSpPr>
          <p:cNvPr id="18" name="文本框 17"/>
          <p:cNvSpPr txBox="1"/>
          <p:nvPr>
            <p:custDataLst>
              <p:tags r:id="rId50"/>
            </p:custDataLst>
          </p:nvPr>
        </p:nvSpPr>
        <p:spPr>
          <a:xfrm flipH="1">
            <a:off x="8656955" y="2740025"/>
            <a:ext cx="3166745" cy="835025"/>
          </a:xfrm>
          <a:prstGeom prst="rect">
            <a:avLst/>
          </a:prstGeom>
          <a:noFill/>
        </p:spPr>
        <p:txBody>
          <a:bodyPr wrap="square" rtlCol="0">
            <a:spAutoFit/>
          </a:bodyPr>
          <a:p>
            <a:pPr algn="l" fontAlgn="auto">
              <a:lnSpc>
                <a:spcPct val="110000"/>
              </a:lnSpc>
            </a:pPr>
            <a:r>
              <a:rPr lang="zh-CN" altLang="en-US" sz="1100" spc="150">
                <a:solidFill>
                  <a:srgbClr val="FFFFFF">
                    <a:lumMod val="50000"/>
                  </a:srgbClr>
                </a:solidFill>
                <a:uFillTx/>
                <a:latin typeface="微软雅黑" charset="0"/>
                <a:ea typeface="微软雅黑" charset="0"/>
                <a:cs typeface="微软雅黑" charset="0"/>
              </a:rPr>
              <a:t>采用AI算法和机器视觉技术实现产品质量的自动化检测和分析；</a:t>
            </a:r>
            <a:endParaRPr lang="zh-CN" altLang="en-US" sz="1100" spc="150">
              <a:solidFill>
                <a:srgbClr val="FFFFFF">
                  <a:lumMod val="50000"/>
                </a:srgbClr>
              </a:solidFill>
              <a:uFillTx/>
              <a:latin typeface="微软雅黑" charset="0"/>
              <a:ea typeface="微软雅黑" charset="0"/>
              <a:cs typeface="微软雅黑" charset="0"/>
            </a:endParaRPr>
          </a:p>
          <a:p>
            <a:pPr algn="l" fontAlgn="auto">
              <a:lnSpc>
                <a:spcPct val="110000"/>
              </a:lnSpc>
            </a:pPr>
            <a:r>
              <a:rPr lang="zh-CN" altLang="en-US" sz="1100" spc="150">
                <a:solidFill>
                  <a:srgbClr val="FFFFFF">
                    <a:lumMod val="50000"/>
                  </a:srgbClr>
                </a:solidFill>
                <a:uFillTx/>
                <a:latin typeface="微软雅黑" charset="0"/>
                <a:ea typeface="微软雅黑" charset="0"/>
                <a:cs typeface="微软雅黑" charset="0"/>
              </a:rPr>
              <a:t>实现对生产线的实时监控和反馈，确保产品质量的稳定性和可靠性</a:t>
            </a:r>
            <a:endParaRPr lang="zh-CN" altLang="en-US" sz="1100" spc="150">
              <a:solidFill>
                <a:srgbClr val="FFFFFF">
                  <a:lumMod val="50000"/>
                </a:srgbClr>
              </a:solidFill>
              <a:uFillTx/>
              <a:latin typeface="微软雅黑" charset="0"/>
              <a:ea typeface="微软雅黑" charset="0"/>
              <a:cs typeface="微软雅黑" charset="0"/>
            </a:endParaRPr>
          </a:p>
        </p:txBody>
      </p:sp>
      <p:sp>
        <p:nvSpPr>
          <p:cNvPr id="9" name="文本框 8"/>
          <p:cNvSpPr txBox="1"/>
          <p:nvPr>
            <p:custDataLst>
              <p:tags r:id="rId51"/>
            </p:custDataLst>
          </p:nvPr>
        </p:nvSpPr>
        <p:spPr>
          <a:xfrm flipH="1">
            <a:off x="4804410" y="5400040"/>
            <a:ext cx="3251835" cy="398780"/>
          </a:xfrm>
          <a:prstGeom prst="rect">
            <a:avLst/>
          </a:prstGeom>
          <a:noFill/>
        </p:spPr>
        <p:txBody>
          <a:bodyPr wrap="square" rtlCol="0">
            <a:spAutoFit/>
          </a:bodyPr>
          <a:p>
            <a:pPr algn="l"/>
            <a:r>
              <a:rPr lang="zh-CN" altLang="en-US" sz="2000" spc="300">
                <a:solidFill>
                  <a:srgbClr val="000000">
                    <a:lumMod val="75000"/>
                    <a:lumOff val="25000"/>
                  </a:srgbClr>
                </a:solidFill>
                <a:uFillTx/>
                <a:latin typeface="微软雅黑" charset="0"/>
                <a:ea typeface="微软雅黑" charset="0"/>
              </a:rPr>
              <a:t>硬件软件整体系统</a:t>
            </a:r>
            <a:r>
              <a:rPr lang="zh-CN" altLang="en-US" sz="2000" spc="300">
                <a:solidFill>
                  <a:srgbClr val="000000">
                    <a:lumMod val="75000"/>
                    <a:lumOff val="25000"/>
                  </a:srgbClr>
                </a:solidFill>
                <a:uFillTx/>
                <a:latin typeface="微软雅黑" charset="0"/>
                <a:ea typeface="微软雅黑" charset="0"/>
              </a:rPr>
              <a:t>方案</a:t>
            </a:r>
            <a:endParaRPr lang="zh-CN" altLang="en-US" sz="2000" spc="300">
              <a:solidFill>
                <a:srgbClr val="000000">
                  <a:lumMod val="75000"/>
                  <a:lumOff val="25000"/>
                </a:srgbClr>
              </a:solidFill>
              <a:uFillTx/>
              <a:latin typeface="微软雅黑" charset="0"/>
              <a:ea typeface="微软雅黑" charset="0"/>
            </a:endParaRPr>
          </a:p>
        </p:txBody>
      </p:sp>
      <p:sp>
        <p:nvSpPr>
          <p:cNvPr id="29" name="文本框 28"/>
          <p:cNvSpPr txBox="1"/>
          <p:nvPr>
            <p:custDataLst>
              <p:tags r:id="rId52"/>
            </p:custDataLst>
          </p:nvPr>
        </p:nvSpPr>
        <p:spPr>
          <a:xfrm flipH="1">
            <a:off x="3093720" y="5711190"/>
            <a:ext cx="6473190" cy="699135"/>
          </a:xfrm>
          <a:prstGeom prst="rect">
            <a:avLst/>
          </a:prstGeom>
          <a:noFill/>
        </p:spPr>
        <p:txBody>
          <a:bodyPr wrap="square" rtlCol="0">
            <a:spAutoFit/>
          </a:bodyPr>
          <a:p>
            <a:pPr algn="l" fontAlgn="auto">
              <a:lnSpc>
                <a:spcPct val="110000"/>
              </a:lnSpc>
            </a:pPr>
            <a:r>
              <a:rPr lang="zh-CN" altLang="en-US" sz="1200" spc="150">
                <a:solidFill>
                  <a:srgbClr val="FFFFFF">
                    <a:lumMod val="50000"/>
                  </a:srgbClr>
                </a:solidFill>
                <a:uFillTx/>
                <a:latin typeface="微软雅黑" charset="0"/>
                <a:ea typeface="微软雅黑" charset="0"/>
              </a:rPr>
              <a:t>智能工厂的硬件和软件系统方案需要整合物流、自动化设备、数字化管理系统、智能化质量控制、环境监测和节能减排等多个方面的技术和系统，以实现生产线的数字化、自动化、智能化，提高生产效率、质量和降低成本。</a:t>
            </a:r>
            <a:endParaRPr lang="zh-CN" altLang="en-US" sz="1200" spc="150">
              <a:solidFill>
                <a:srgbClr val="FFFFFF">
                  <a:lumMod val="50000"/>
                </a:srgbClr>
              </a:solidFill>
              <a:uFillTx/>
              <a:latin typeface="微软雅黑" charset="0"/>
              <a:ea typeface="微软雅黑" charset="0"/>
            </a:endParaRPr>
          </a:p>
        </p:txBody>
      </p:sp>
      <p:pic>
        <p:nvPicPr>
          <p:cNvPr id="33" name="图片 32" descr="343435383036303b343532343134383bcdc5b6d3d0add7f7"/>
          <p:cNvPicPr>
            <a:picLocks noChangeAspect="1"/>
          </p:cNvPicPr>
          <p:nvPr>
            <p:custDataLst>
              <p:tags r:id="rId53"/>
            </p:custDataLst>
          </p:nvPr>
        </p:nvPicPr>
        <p:blipFill>
          <a:blip r:embed="rId54">
            <a:extLst>
              <a:ext uri="{96DAC541-7B7A-43D3-8B79-37D633B846F1}">
                <asvg:svgBlip xmlns:asvg="http://schemas.microsoft.com/office/drawing/2016/SVG/main" r:embed="rId55"/>
              </a:ext>
            </a:extLst>
          </a:blip>
          <a:stretch>
            <a:fillRect/>
          </a:stretch>
        </p:blipFill>
        <p:spPr>
          <a:xfrm>
            <a:off x="5952490" y="4749800"/>
            <a:ext cx="597535" cy="597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664845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如何打造智能工厂的硬件软件整体系统方案</a:t>
            </a:r>
            <a:endParaRPr lang="zh-CN" altLang="en-US" sz="2600" dirty="0" smtClean="0">
              <a:solidFill>
                <a:srgbClr val="2E75B6"/>
              </a:solidFill>
              <a:latin typeface="微软雅黑" charset="0"/>
              <a:ea typeface="微软雅黑" charset="0"/>
              <a:cs typeface="+mn-ea"/>
              <a:sym typeface="+mn-lt"/>
            </a:endParaRPr>
          </a:p>
        </p:txBody>
      </p:sp>
      <p:sp>
        <p:nvSpPr>
          <p:cNvPr id="7" name="燕尾形 6"/>
          <p:cNvSpPr/>
          <p:nvPr>
            <p:custDataLst>
              <p:tags r:id="rId1"/>
            </p:custDataLst>
          </p:nvPr>
        </p:nvSpPr>
        <p:spPr>
          <a:xfrm flipH="1">
            <a:off x="1231265" y="2929890"/>
            <a:ext cx="4393565" cy="673100"/>
          </a:xfrm>
          <a:prstGeom prst="chevron">
            <a:avLst/>
          </a:prstGeom>
          <a:noFill/>
          <a:ln w="28575">
            <a:gradFill>
              <a:gsLst>
                <a:gs pos="70000">
                  <a:srgbClr val="58B6E5">
                    <a:alpha val="20000"/>
                  </a:srgbClr>
                </a:gs>
                <a:gs pos="100000">
                  <a:srgbClr val="58B6E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20" name="燕尾形 19"/>
          <p:cNvSpPr/>
          <p:nvPr>
            <p:custDataLst>
              <p:tags r:id="rId2"/>
            </p:custDataLst>
          </p:nvPr>
        </p:nvSpPr>
        <p:spPr>
          <a:xfrm flipH="1">
            <a:off x="944245" y="2929890"/>
            <a:ext cx="4393565" cy="673100"/>
          </a:xfrm>
          <a:prstGeom prst="chevron">
            <a:avLst/>
          </a:prstGeom>
          <a:noFill/>
          <a:ln w="28575">
            <a:gradFill>
              <a:gsLst>
                <a:gs pos="90000">
                  <a:srgbClr val="58B6E5">
                    <a:alpha val="10000"/>
                  </a:srgbClr>
                </a:gs>
                <a:gs pos="100000">
                  <a:srgbClr val="58B6E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16" name="燕尾形 15"/>
          <p:cNvSpPr/>
          <p:nvPr>
            <p:custDataLst>
              <p:tags r:id="rId3"/>
            </p:custDataLst>
          </p:nvPr>
        </p:nvSpPr>
        <p:spPr>
          <a:xfrm>
            <a:off x="6576060" y="2929890"/>
            <a:ext cx="4393565" cy="673100"/>
          </a:xfrm>
          <a:prstGeom prst="chevron">
            <a:avLst/>
          </a:prstGeom>
          <a:noFill/>
          <a:ln w="28575">
            <a:gradFill>
              <a:gsLst>
                <a:gs pos="70000">
                  <a:srgbClr val="F18870">
                    <a:alpha val="20000"/>
                  </a:srgbClr>
                </a:gs>
                <a:gs pos="100000">
                  <a:srgbClr val="F18870"/>
                </a:gs>
              </a:gsLst>
              <a:lin ang="0" scaled="1"/>
            </a:grad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cs typeface="MiSans" panose="00000500000000000000" charset="-122"/>
            </a:endParaRPr>
          </a:p>
        </p:txBody>
      </p:sp>
      <p:sp>
        <p:nvSpPr>
          <p:cNvPr id="18" name="燕尾形 17"/>
          <p:cNvSpPr/>
          <p:nvPr>
            <p:custDataLst>
              <p:tags r:id="rId4"/>
            </p:custDataLst>
          </p:nvPr>
        </p:nvSpPr>
        <p:spPr>
          <a:xfrm>
            <a:off x="6855460" y="2929890"/>
            <a:ext cx="4393565" cy="673100"/>
          </a:xfrm>
          <a:prstGeom prst="chevron">
            <a:avLst/>
          </a:prstGeom>
          <a:noFill/>
          <a:ln w="28575">
            <a:gradFill>
              <a:gsLst>
                <a:gs pos="90000">
                  <a:srgbClr val="F18870">
                    <a:alpha val="10000"/>
                  </a:srgbClr>
                </a:gs>
                <a:gs pos="100000">
                  <a:srgbClr val="F18870">
                    <a:alpha val="100000"/>
                  </a:srgbClr>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12" name="燕尾形 11"/>
          <p:cNvSpPr/>
          <p:nvPr>
            <p:custDataLst>
              <p:tags r:id="rId5"/>
            </p:custDataLst>
          </p:nvPr>
        </p:nvSpPr>
        <p:spPr>
          <a:xfrm>
            <a:off x="7015480" y="1290955"/>
            <a:ext cx="3610610" cy="674370"/>
          </a:xfrm>
          <a:prstGeom prst="chevron">
            <a:avLst/>
          </a:prstGeom>
          <a:noFill/>
          <a:ln w="28575">
            <a:gradFill>
              <a:gsLst>
                <a:gs pos="70000">
                  <a:srgbClr val="FFBA55">
                    <a:alpha val="20000"/>
                  </a:srgbClr>
                </a:gs>
                <a:gs pos="100000">
                  <a:srgbClr val="FFBA5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5" name="椭圆 4"/>
          <p:cNvSpPr/>
          <p:nvPr>
            <p:custDataLst>
              <p:tags r:id="rId6"/>
            </p:custDataLst>
          </p:nvPr>
        </p:nvSpPr>
        <p:spPr>
          <a:xfrm>
            <a:off x="4693285" y="1633855"/>
            <a:ext cx="2950210" cy="2950210"/>
          </a:xfrm>
          <a:prstGeom prst="ellipse">
            <a:avLst/>
          </a:prstGeom>
          <a:solidFill>
            <a:srgbClr val="6096E6">
              <a:lumMod val="60000"/>
              <a:lumOff val="40000"/>
            </a:srgbClr>
          </a:solidFill>
          <a:ln>
            <a:no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6" name="椭圆 5"/>
          <p:cNvSpPr/>
          <p:nvPr>
            <p:custDataLst>
              <p:tags r:id="rId7"/>
            </p:custDataLst>
          </p:nvPr>
        </p:nvSpPr>
        <p:spPr>
          <a:xfrm>
            <a:off x="4854575" y="1795145"/>
            <a:ext cx="2627630" cy="2627630"/>
          </a:xfrm>
          <a:prstGeom prst="ellipse">
            <a:avLst/>
          </a:prstGeom>
          <a:gradFill>
            <a:gsLst>
              <a:gs pos="100000">
                <a:srgbClr val="6096E6"/>
              </a:gs>
              <a:gs pos="0">
                <a:srgbClr val="6096E6">
                  <a:alpha val="80000"/>
                </a:srgbClr>
              </a:gs>
            </a:gsLst>
            <a:lin ang="5400000" scaled="0"/>
          </a:gradFill>
          <a:ln w="19050">
            <a:gradFill>
              <a:gsLst>
                <a:gs pos="0">
                  <a:srgbClr val="6096E6">
                    <a:lumMod val="20000"/>
                    <a:lumOff val="80000"/>
                  </a:srgbClr>
                </a:gs>
                <a:gs pos="68000">
                  <a:srgbClr val="6096E6">
                    <a:alpha val="0"/>
                  </a:srgbClr>
                </a:gs>
                <a:gs pos="37000">
                  <a:srgbClr val="6096E6">
                    <a:alpha val="0"/>
                  </a:srgbClr>
                </a:gs>
                <a:gs pos="100000">
                  <a:srgbClr val="6096E6">
                    <a:lumMod val="20000"/>
                    <a:lumOff val="80000"/>
                  </a:srgbClr>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pitchFamily="34" charset="-122"/>
                <a:cs typeface="+mn-ea"/>
              </a:defRPr>
            </a:lvl9pPr>
          </a:lstStyle>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9" name="椭圆 8"/>
          <p:cNvSpPr/>
          <p:nvPr>
            <p:custDataLst>
              <p:tags r:id="rId8"/>
            </p:custDataLst>
          </p:nvPr>
        </p:nvSpPr>
        <p:spPr>
          <a:xfrm>
            <a:off x="5096510" y="2037080"/>
            <a:ext cx="2143760" cy="2143760"/>
          </a:xfrm>
          <a:prstGeom prst="ellipse">
            <a:avLst/>
          </a:prstGeom>
          <a:solidFill>
            <a:srgbClr val="FFFFFF"/>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1" name="燕尾形 10"/>
          <p:cNvSpPr/>
          <p:nvPr>
            <p:custDataLst>
              <p:tags r:id="rId9"/>
            </p:custDataLst>
          </p:nvPr>
        </p:nvSpPr>
        <p:spPr>
          <a:xfrm flipH="1">
            <a:off x="1669415" y="1290955"/>
            <a:ext cx="3612515" cy="674370"/>
          </a:xfrm>
          <a:prstGeom prst="chevron">
            <a:avLst/>
          </a:prstGeom>
          <a:noFill/>
          <a:ln w="28575">
            <a:gradFill>
              <a:gsLst>
                <a:gs pos="70000">
                  <a:srgbClr val="6096E6">
                    <a:alpha val="20000"/>
                  </a:srgbClr>
                </a:gs>
                <a:gs pos="100000">
                  <a:srgbClr val="6096E6"/>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13" name="文本框 12"/>
          <p:cNvSpPr txBox="1"/>
          <p:nvPr>
            <p:custDataLst>
              <p:tags r:id="rId10"/>
            </p:custDataLst>
          </p:nvPr>
        </p:nvSpPr>
        <p:spPr>
          <a:xfrm>
            <a:off x="1804670" y="1451610"/>
            <a:ext cx="2673350" cy="353060"/>
          </a:xfrm>
          <a:prstGeom prst="rect">
            <a:avLst/>
          </a:prstGeom>
          <a:noFill/>
        </p:spPr>
        <p:txBody>
          <a:bodyPr wrap="square" bIns="0" rtlCol="0"/>
          <a:p>
            <a:pPr algn="ctr"/>
            <a:r>
              <a:rPr lang="zh-CN" altLang="en-US" sz="2000" spc="300">
                <a:solidFill>
                  <a:srgbClr val="6096E6"/>
                </a:solidFill>
                <a:uFillTx/>
                <a:latin typeface="微软雅黑" charset="0"/>
                <a:ea typeface="微软雅黑" charset="0"/>
              </a:rPr>
              <a:t>需求分析</a:t>
            </a:r>
            <a:endParaRPr lang="zh-CN" altLang="en-US" sz="2000" spc="300">
              <a:solidFill>
                <a:srgbClr val="6096E6"/>
              </a:solidFill>
              <a:uFillTx/>
              <a:latin typeface="微软雅黑" charset="0"/>
              <a:ea typeface="微软雅黑" charset="0"/>
            </a:endParaRPr>
          </a:p>
        </p:txBody>
      </p:sp>
      <p:sp>
        <p:nvSpPr>
          <p:cNvPr id="19" name="燕尾形 18"/>
          <p:cNvSpPr/>
          <p:nvPr>
            <p:custDataLst>
              <p:tags r:id="rId11"/>
            </p:custDataLst>
          </p:nvPr>
        </p:nvSpPr>
        <p:spPr>
          <a:xfrm flipH="1">
            <a:off x="4271645" y="4746625"/>
            <a:ext cx="3612515" cy="673100"/>
          </a:xfrm>
          <a:prstGeom prst="chevron">
            <a:avLst/>
          </a:prstGeom>
          <a:noFill/>
          <a:ln w="28575">
            <a:gradFill>
              <a:gsLst>
                <a:gs pos="70000">
                  <a:srgbClr val="56CA95">
                    <a:alpha val="20000"/>
                  </a:srgbClr>
                </a:gs>
                <a:gs pos="100000">
                  <a:srgbClr val="56CA95"/>
                </a:gs>
              </a:gsLst>
              <a:lin ang="0" scaled="1"/>
            </a:gradFill>
          </a:ln>
        </p:spPr>
        <p:style>
          <a:lnRef idx="2">
            <a:srgbClr val="6096E6">
              <a:shade val="50000"/>
            </a:srgbClr>
          </a:lnRef>
          <a:fillRef idx="1">
            <a:srgbClr val="6096E6"/>
          </a:fillRef>
          <a:effectRef idx="0">
            <a:srgbClr val="6096E6"/>
          </a:effectRef>
          <a:fontRef idx="minor">
            <a:srgbClr val="FFFFFF"/>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charset="0"/>
              <a:ea typeface="微软雅黑" charset="0"/>
              <a:cs typeface="MiSans" panose="00000500000000000000" charset="-122"/>
              <a:sym typeface="微软雅黑" panose="020B0503020204020204" pitchFamily="34" charset="-122"/>
            </a:endParaRPr>
          </a:p>
        </p:txBody>
      </p:sp>
      <p:sp>
        <p:nvSpPr>
          <p:cNvPr id="45" name="文本框 44"/>
          <p:cNvSpPr txBox="1"/>
          <p:nvPr>
            <p:custDataLst>
              <p:tags r:id="rId12"/>
            </p:custDataLst>
          </p:nvPr>
        </p:nvSpPr>
        <p:spPr>
          <a:xfrm>
            <a:off x="4605020" y="4906645"/>
            <a:ext cx="3048000" cy="353060"/>
          </a:xfrm>
          <a:prstGeom prst="rect">
            <a:avLst/>
          </a:prstGeom>
          <a:noFill/>
        </p:spPr>
        <p:txBody>
          <a:bodyPr wrap="square" bIns="0" rtlCol="0"/>
          <a:p>
            <a:pPr algn="ctr"/>
            <a:r>
              <a:rPr lang="zh-CN" altLang="en-US" sz="2000" spc="300">
                <a:solidFill>
                  <a:srgbClr val="56CA95"/>
                </a:solidFill>
                <a:uFillTx/>
                <a:latin typeface="微软雅黑" charset="0"/>
                <a:ea typeface="微软雅黑" charset="0"/>
              </a:rPr>
              <a:t>实施部署</a:t>
            </a:r>
            <a:endParaRPr lang="zh-CN" altLang="en-US" sz="2000" spc="300">
              <a:solidFill>
                <a:srgbClr val="56CA95"/>
              </a:solidFill>
              <a:uFillTx/>
              <a:latin typeface="微软雅黑" charset="0"/>
              <a:ea typeface="微软雅黑" charset="0"/>
            </a:endParaRPr>
          </a:p>
        </p:txBody>
      </p:sp>
      <p:sp>
        <p:nvSpPr>
          <p:cNvPr id="46" name="文本框 45"/>
          <p:cNvSpPr txBox="1"/>
          <p:nvPr>
            <p:custDataLst>
              <p:tags r:id="rId13"/>
            </p:custDataLst>
          </p:nvPr>
        </p:nvSpPr>
        <p:spPr>
          <a:xfrm>
            <a:off x="7279640" y="1451610"/>
            <a:ext cx="2949575" cy="353060"/>
          </a:xfrm>
          <a:prstGeom prst="rect">
            <a:avLst/>
          </a:prstGeom>
          <a:noFill/>
        </p:spPr>
        <p:txBody>
          <a:bodyPr wrap="square" bIns="0" rtlCol="0"/>
          <a:p>
            <a:pPr algn="r"/>
            <a:r>
              <a:rPr lang="zh-CN" altLang="en-US" sz="2000" spc="300">
                <a:solidFill>
                  <a:srgbClr val="FFBA55"/>
                </a:solidFill>
                <a:uFillTx/>
                <a:latin typeface="微软雅黑" charset="0"/>
                <a:ea typeface="微软雅黑" charset="0"/>
              </a:rPr>
              <a:t>软件选型</a:t>
            </a:r>
            <a:endParaRPr lang="zh-CN" altLang="en-US" sz="2000" spc="300">
              <a:solidFill>
                <a:srgbClr val="FFBA55"/>
              </a:solidFill>
              <a:uFillTx/>
              <a:latin typeface="微软雅黑" charset="0"/>
              <a:ea typeface="微软雅黑" charset="0"/>
            </a:endParaRPr>
          </a:p>
        </p:txBody>
      </p:sp>
      <p:pic>
        <p:nvPicPr>
          <p:cNvPr id="57" name="图片 56" descr="343439383331313b343532303031393bd2b5bca8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711190" y="2651760"/>
            <a:ext cx="914400" cy="914400"/>
          </a:xfrm>
          <a:prstGeom prst="rect">
            <a:avLst/>
          </a:prstGeom>
        </p:spPr>
      </p:pic>
      <p:sp>
        <p:nvSpPr>
          <p:cNvPr id="147" name="文本框 146"/>
          <p:cNvSpPr txBox="1"/>
          <p:nvPr>
            <p:custDataLst>
              <p:tags r:id="rId17"/>
            </p:custDataLst>
          </p:nvPr>
        </p:nvSpPr>
        <p:spPr>
          <a:xfrm>
            <a:off x="1393190" y="1910715"/>
            <a:ext cx="3462020" cy="885825"/>
          </a:xfrm>
          <a:prstGeom prst="rect">
            <a:avLst/>
          </a:prstGeom>
          <a:noFill/>
        </p:spPr>
        <p:txBody>
          <a:bodyPr wrap="square" rtlCol="0">
            <a:noAutofit/>
          </a:bodyPr>
          <a:p>
            <a:pPr algn="l" fontAlgn="auto">
              <a:lnSpc>
                <a:spcPct val="130000"/>
              </a:lnSpc>
              <a:spcAft>
                <a:spcPts val="1000"/>
              </a:spcAft>
            </a:pPr>
            <a:r>
              <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rPr>
              <a:t>首先要了解工厂的生产流程、生产量、生产质量、成本、能源消耗等方面的需求，以及管理层的管理要求和决策需求。这些信息可以通过实地调查和面对面的访谈获得。</a:t>
            </a:r>
            <a:endPar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43" name="文本框 42"/>
          <p:cNvSpPr txBox="1"/>
          <p:nvPr>
            <p:custDataLst>
              <p:tags r:id="rId18"/>
            </p:custDataLst>
          </p:nvPr>
        </p:nvSpPr>
        <p:spPr>
          <a:xfrm>
            <a:off x="1412240" y="3089910"/>
            <a:ext cx="2437130" cy="353060"/>
          </a:xfrm>
          <a:prstGeom prst="rect">
            <a:avLst/>
          </a:prstGeom>
          <a:noFill/>
        </p:spPr>
        <p:txBody>
          <a:bodyPr wrap="square" bIns="0" rtlCol="0"/>
          <a:p>
            <a:pPr algn="ctr"/>
            <a:r>
              <a:rPr lang="zh-CN" altLang="en-US" sz="2000" spc="300">
                <a:solidFill>
                  <a:srgbClr val="58B6E5"/>
                </a:solidFill>
                <a:uFillTx/>
                <a:latin typeface="微软雅黑" charset="0"/>
                <a:ea typeface="微软雅黑" charset="0"/>
              </a:rPr>
              <a:t>硬件选型</a:t>
            </a:r>
            <a:endParaRPr lang="zh-CN" altLang="en-US" sz="2000" spc="300">
              <a:solidFill>
                <a:srgbClr val="58B6E5"/>
              </a:solidFill>
              <a:uFillTx/>
              <a:latin typeface="微软雅黑" charset="0"/>
              <a:ea typeface="微软雅黑" charset="0"/>
            </a:endParaRPr>
          </a:p>
        </p:txBody>
      </p:sp>
      <p:sp>
        <p:nvSpPr>
          <p:cNvPr id="68" name="文本框 67"/>
          <p:cNvSpPr txBox="1"/>
          <p:nvPr>
            <p:custDataLst>
              <p:tags r:id="rId19"/>
            </p:custDataLst>
          </p:nvPr>
        </p:nvSpPr>
        <p:spPr>
          <a:xfrm>
            <a:off x="1249680" y="3642995"/>
            <a:ext cx="3300095" cy="885825"/>
          </a:xfrm>
          <a:prstGeom prst="rect">
            <a:avLst/>
          </a:prstGeom>
          <a:noFill/>
        </p:spPr>
        <p:txBody>
          <a:bodyPr wrap="square" rtlCol="0">
            <a:noAutofit/>
          </a:bodyPr>
          <a:p>
            <a:pPr algn="l" fontAlgn="auto">
              <a:lnSpc>
                <a:spcPct val="130000"/>
              </a:lnSpc>
              <a:spcAft>
                <a:spcPts val="1000"/>
              </a:spcAft>
            </a:pPr>
            <a:r>
              <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rPr>
              <a:t>根据需求分析结果选择适合的硬件设备，如感知设备、控制设备、执行设备等，以及计算机设备、存储设备等。在选择硬件设备时需要考虑设备的性能、功耗、可靠性、扩展性、兼容性等方面的因素。</a:t>
            </a:r>
            <a:endPar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69" name="文本框 68"/>
          <p:cNvSpPr txBox="1"/>
          <p:nvPr>
            <p:custDataLst>
              <p:tags r:id="rId20"/>
            </p:custDataLst>
          </p:nvPr>
        </p:nvSpPr>
        <p:spPr>
          <a:xfrm>
            <a:off x="7693660" y="3674110"/>
            <a:ext cx="3300095" cy="885825"/>
          </a:xfrm>
          <a:prstGeom prst="rect">
            <a:avLst/>
          </a:prstGeom>
          <a:noFill/>
        </p:spPr>
        <p:txBody>
          <a:bodyPr wrap="square" rtlCol="0">
            <a:noAutofit/>
          </a:bodyPr>
          <a:p>
            <a:pPr algn="l" fontAlgn="auto">
              <a:lnSpc>
                <a:spcPct val="130000"/>
              </a:lnSpc>
              <a:spcAft>
                <a:spcPts val="1000"/>
              </a:spcAft>
            </a:pPr>
            <a:r>
              <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rPr>
              <a:t>将所选的硬件设备和软件系统进行集成测试，以确保系统的稳定性、安全性和性能。在测试过程中需要模拟真实生产环境和生产流程，模拟各种异常情况，并对系统进行充分的测试和优化。</a:t>
            </a:r>
            <a:endPar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47" name="文本框 46"/>
          <p:cNvSpPr txBox="1"/>
          <p:nvPr>
            <p:custDataLst>
              <p:tags r:id="rId21"/>
            </p:custDataLst>
          </p:nvPr>
        </p:nvSpPr>
        <p:spPr>
          <a:xfrm>
            <a:off x="7367905" y="3089910"/>
            <a:ext cx="3028950" cy="353060"/>
          </a:xfrm>
          <a:prstGeom prst="rect">
            <a:avLst/>
          </a:prstGeom>
          <a:noFill/>
        </p:spPr>
        <p:txBody>
          <a:bodyPr wrap="square" bIns="0" rtlCol="0"/>
          <a:p>
            <a:pPr algn="r"/>
            <a:r>
              <a:rPr lang="zh-CN" altLang="en-US" sz="2000" spc="300">
                <a:solidFill>
                  <a:srgbClr val="F18870"/>
                </a:solidFill>
                <a:uFillTx/>
                <a:latin typeface="微软雅黑" charset="0"/>
                <a:ea typeface="微软雅黑" charset="0"/>
              </a:rPr>
              <a:t>集成测试</a:t>
            </a:r>
            <a:endParaRPr lang="zh-CN" altLang="en-US" sz="2000" spc="300">
              <a:solidFill>
                <a:srgbClr val="F18870"/>
              </a:solidFill>
              <a:uFillTx/>
              <a:latin typeface="微软雅黑" charset="0"/>
              <a:ea typeface="微软雅黑" charset="0"/>
            </a:endParaRPr>
          </a:p>
        </p:txBody>
      </p:sp>
      <p:sp>
        <p:nvSpPr>
          <p:cNvPr id="72" name="文本框 71"/>
          <p:cNvSpPr txBox="1"/>
          <p:nvPr>
            <p:custDataLst>
              <p:tags r:id="rId22"/>
            </p:custDataLst>
          </p:nvPr>
        </p:nvSpPr>
        <p:spPr>
          <a:xfrm>
            <a:off x="4693285" y="5464175"/>
            <a:ext cx="3478530" cy="885825"/>
          </a:xfrm>
          <a:prstGeom prst="rect">
            <a:avLst/>
          </a:prstGeom>
          <a:noFill/>
        </p:spPr>
        <p:txBody>
          <a:bodyPr wrap="square" rtlCol="0">
            <a:noAutofit/>
          </a:bodyPr>
          <a:p>
            <a:pPr algn="l" fontAlgn="auto">
              <a:lnSpc>
                <a:spcPct val="130000"/>
              </a:lnSpc>
              <a:spcAft>
                <a:spcPts val="1000"/>
              </a:spcAft>
            </a:pPr>
            <a:r>
              <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rPr>
              <a:t>根据测试结果和最终方案进行实施部署，并进行现场调试和优化，以确保系统的正常运行和生产效率的提高。在实施部署过程中需要与工厂现有的设备和系统进行集成，并进行培训和技术支持，以确保系统的持续稳定运行。</a:t>
            </a:r>
            <a:endParaRPr lang="zh-CN" altLang="en-US" sz="11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73" name="文本框 72"/>
          <p:cNvSpPr txBox="1"/>
          <p:nvPr>
            <p:custDataLst>
              <p:tags r:id="rId23"/>
            </p:custDataLst>
          </p:nvPr>
        </p:nvSpPr>
        <p:spPr>
          <a:xfrm>
            <a:off x="7669530" y="1910715"/>
            <a:ext cx="3562350" cy="885825"/>
          </a:xfrm>
          <a:prstGeom prst="rect">
            <a:avLst/>
          </a:prstGeom>
          <a:noFill/>
        </p:spPr>
        <p:txBody>
          <a:bodyPr wrap="square" rtlCol="0">
            <a:noAutofit/>
          </a:bodyPr>
          <a:p>
            <a:pPr algn="l" fontAlgn="auto">
              <a:lnSpc>
                <a:spcPct val="130000"/>
              </a:lnSpc>
              <a:spcAft>
                <a:spcPts val="1000"/>
              </a:spcAft>
            </a:pPr>
            <a:r>
              <a:rPr lang="zh-CN" altLang="en-US" sz="1100" spc="150">
                <a:solidFill>
                  <a:srgbClr val="000000">
                    <a:lumMod val="75000"/>
                    <a:lumOff val="25000"/>
                  </a:srgbClr>
                </a:solidFill>
                <a:uFillTx/>
                <a:latin typeface="微软雅黑" charset="0"/>
                <a:ea typeface="微软雅黑" charset="0"/>
                <a:cs typeface="微软雅黑" charset="0"/>
                <a:sym typeface="微软雅黑" panose="020B0503020204020204" pitchFamily="34" charset="-122"/>
              </a:rPr>
              <a:t>根据需求分析结果选择适合的软件系统，如MES、ERP、PLM等，以及数据分析、智能决策等软件。在选择软件系统时需要考虑软件系统的功能、可扩展性、稳定性、安全性等因素。</a:t>
            </a:r>
            <a:endParaRPr lang="zh-CN" altLang="en-US" sz="1100" spc="150">
              <a:solidFill>
                <a:srgbClr val="000000">
                  <a:lumMod val="75000"/>
                  <a:lumOff val="25000"/>
                </a:srgbClr>
              </a:solidFill>
              <a:uFillTx/>
              <a:latin typeface="微软雅黑" charset="0"/>
              <a:ea typeface="微软雅黑" charset="0"/>
              <a:cs typeface="微软雅黑"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prstGeom prst="rect">
            <a:avLst/>
          </a:prstGeom>
        </p:spPr>
      </p:pic>
      <p:sp>
        <p:nvSpPr>
          <p:cNvPr id="18" name="矩形 17"/>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7" name="AutoShape 3"/>
          <p:cNvSpPr>
            <a:spLocks noChangeAspect="1" noChangeArrowheads="1" noTextEdit="1"/>
          </p:cNvSpPr>
          <p:nvPr/>
        </p:nvSpPr>
        <p:spPr bwMode="auto">
          <a:xfrm>
            <a:off x="0" y="4844367"/>
            <a:ext cx="12192000" cy="201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8" name="Freeform 5"/>
          <p:cNvSpPr/>
          <p:nvPr/>
        </p:nvSpPr>
        <p:spPr bwMode="auto">
          <a:xfrm>
            <a:off x="0" y="4635500"/>
            <a:ext cx="12188825" cy="1613408"/>
          </a:xfrm>
          <a:custGeom>
            <a:avLst/>
            <a:gdLst>
              <a:gd name="T0" fmla="*/ 3368 w 3368"/>
              <a:gd name="T1" fmla="*/ 203 h 565"/>
              <a:gd name="T2" fmla="*/ 1639 w 3368"/>
              <a:gd name="T3" fmla="*/ 276 h 565"/>
              <a:gd name="T4" fmla="*/ 0 w 3368"/>
              <a:gd name="T5" fmla="*/ 72 h 565"/>
              <a:gd name="T6" fmla="*/ 0 w 3368"/>
              <a:gd name="T7" fmla="*/ 354 h 565"/>
              <a:gd name="T8" fmla="*/ 1811 w 3368"/>
              <a:gd name="T9" fmla="*/ 327 h 565"/>
              <a:gd name="T10" fmla="*/ 3368 w 3368"/>
              <a:gd name="T11" fmla="*/ 203 h 565"/>
            </a:gdLst>
            <a:ahLst/>
            <a:cxnLst>
              <a:cxn ang="0">
                <a:pos x="T0" y="T1"/>
              </a:cxn>
              <a:cxn ang="0">
                <a:pos x="T2" y="T3"/>
              </a:cxn>
              <a:cxn ang="0">
                <a:pos x="T4" y="T5"/>
              </a:cxn>
              <a:cxn ang="0">
                <a:pos x="T6" y="T7"/>
              </a:cxn>
              <a:cxn ang="0">
                <a:pos x="T8" y="T9"/>
              </a:cxn>
              <a:cxn ang="0">
                <a:pos x="T10" y="T11"/>
              </a:cxn>
            </a:cxnLst>
            <a:rect l="0" t="0" r="r" b="b"/>
            <a:pathLst>
              <a:path w="3368" h="565">
                <a:moveTo>
                  <a:pt x="3368" y="203"/>
                </a:moveTo>
                <a:cubicBezTo>
                  <a:pt x="2955" y="0"/>
                  <a:pt x="1943" y="197"/>
                  <a:pt x="1639" y="276"/>
                </a:cubicBezTo>
                <a:cubicBezTo>
                  <a:pt x="1296" y="366"/>
                  <a:pt x="386" y="242"/>
                  <a:pt x="0" y="72"/>
                </a:cubicBezTo>
                <a:cubicBezTo>
                  <a:pt x="0" y="354"/>
                  <a:pt x="0" y="354"/>
                  <a:pt x="0" y="354"/>
                </a:cubicBezTo>
                <a:cubicBezTo>
                  <a:pt x="232" y="400"/>
                  <a:pt x="1168" y="565"/>
                  <a:pt x="1811" y="327"/>
                </a:cubicBezTo>
                <a:cubicBezTo>
                  <a:pt x="2313" y="141"/>
                  <a:pt x="2989" y="93"/>
                  <a:pt x="3368" y="20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9" name="Freeform 6"/>
          <p:cNvSpPr/>
          <p:nvPr/>
        </p:nvSpPr>
        <p:spPr bwMode="auto">
          <a:xfrm>
            <a:off x="0" y="4909404"/>
            <a:ext cx="12188825" cy="1946094"/>
          </a:xfrm>
          <a:custGeom>
            <a:avLst/>
            <a:gdLst>
              <a:gd name="T0" fmla="*/ 3368 w 3368"/>
              <a:gd name="T1" fmla="*/ 130 h 681"/>
              <a:gd name="T2" fmla="*/ 1829 w 3368"/>
              <a:gd name="T3" fmla="*/ 254 h 681"/>
              <a:gd name="T4" fmla="*/ 0 w 3368"/>
              <a:gd name="T5" fmla="*/ 278 h 681"/>
              <a:gd name="T6" fmla="*/ 0 w 3368"/>
              <a:gd name="T7" fmla="*/ 681 h 681"/>
              <a:gd name="T8" fmla="*/ 3368 w 3368"/>
              <a:gd name="T9" fmla="*/ 681 h 681"/>
              <a:gd name="T10" fmla="*/ 3368 w 3368"/>
              <a:gd name="T11" fmla="*/ 130 h 681"/>
            </a:gdLst>
            <a:ahLst/>
            <a:cxnLst>
              <a:cxn ang="0">
                <a:pos x="T0" y="T1"/>
              </a:cxn>
              <a:cxn ang="0">
                <a:pos x="T2" y="T3"/>
              </a:cxn>
              <a:cxn ang="0">
                <a:pos x="T4" y="T5"/>
              </a:cxn>
              <a:cxn ang="0">
                <a:pos x="T6" y="T7"/>
              </a:cxn>
              <a:cxn ang="0">
                <a:pos x="T8" y="T9"/>
              </a:cxn>
              <a:cxn ang="0">
                <a:pos x="T10" y="T11"/>
              </a:cxn>
            </a:cxnLst>
            <a:rect l="0" t="0" r="r" b="b"/>
            <a:pathLst>
              <a:path w="3368" h="681">
                <a:moveTo>
                  <a:pt x="3368" y="130"/>
                </a:moveTo>
                <a:cubicBezTo>
                  <a:pt x="2828" y="0"/>
                  <a:pt x="2199" y="108"/>
                  <a:pt x="1829" y="254"/>
                </a:cubicBezTo>
                <a:cubicBezTo>
                  <a:pt x="1173" y="514"/>
                  <a:pt x="195" y="321"/>
                  <a:pt x="0" y="278"/>
                </a:cubicBezTo>
                <a:cubicBezTo>
                  <a:pt x="0" y="681"/>
                  <a:pt x="0" y="681"/>
                  <a:pt x="0" y="681"/>
                </a:cubicBezTo>
                <a:cubicBezTo>
                  <a:pt x="3368" y="681"/>
                  <a:pt x="3368" y="681"/>
                  <a:pt x="3368" y="681"/>
                </a:cubicBezTo>
                <a:lnTo>
                  <a:pt x="3368" y="130"/>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19" name="文本框 18"/>
          <p:cNvSpPr txBox="1"/>
          <p:nvPr/>
        </p:nvSpPr>
        <p:spPr>
          <a:xfrm>
            <a:off x="405515" y="393538"/>
            <a:ext cx="4773794" cy="891540"/>
          </a:xfrm>
          <a:prstGeom prst="rect">
            <a:avLst/>
          </a:prstGeom>
          <a:noFill/>
        </p:spPr>
        <p:txBody>
          <a:bodyPr wrap="square" rtlCol="0">
            <a:spAutoFit/>
          </a:bodyPr>
          <a:lstStyle/>
          <a:p>
            <a:pPr algn="ctr"/>
            <a:r>
              <a:rPr lang="zh-CN" altLang="en-US" sz="5200" dirty="0" smtClean="0">
                <a:solidFill>
                  <a:srgbClr val="2E75B6"/>
                </a:solidFill>
                <a:latin typeface="微软雅黑" charset="0"/>
                <a:ea typeface="微软雅黑" charset="0"/>
                <a:cs typeface="+mn-ea"/>
                <a:sym typeface="+mn-lt"/>
              </a:rPr>
              <a:t>实施计划</a:t>
            </a:r>
            <a:endParaRPr lang="zh-CN" altLang="en-US" sz="5200" dirty="0" smtClean="0">
              <a:solidFill>
                <a:srgbClr val="2E75B6"/>
              </a:solidFill>
              <a:latin typeface="微软雅黑" charset="0"/>
              <a:ea typeface="微软雅黑" charset="0"/>
              <a:cs typeface="+mn-ea"/>
              <a:sym typeface="+mn-lt"/>
            </a:endParaRPr>
          </a:p>
        </p:txBody>
      </p:sp>
      <p:sp>
        <p:nvSpPr>
          <p:cNvPr id="21" name="圆角矩形 20"/>
          <p:cNvSpPr/>
          <p:nvPr/>
        </p:nvSpPr>
        <p:spPr>
          <a:xfrm>
            <a:off x="1785855" y="2056250"/>
            <a:ext cx="2036845" cy="359821"/>
          </a:xfrm>
          <a:prstGeom prst="roundRect">
            <a:avLst>
              <a:gd name="adj" fmla="val 50000"/>
            </a:avLst>
          </a:prstGeom>
          <a:solidFill>
            <a:schemeClr val="accent1">
              <a:lumMod val="75000"/>
            </a:schemeClr>
          </a:solidFill>
          <a:ln w="190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D323C"/>
              </a:solidFill>
              <a:effectLst/>
              <a:uLnTx/>
              <a:uFillTx/>
              <a:latin typeface="微软雅黑" charset="0"/>
              <a:ea typeface="微软雅黑" charset="0"/>
              <a:cs typeface="Arial" panose="020B0604020202020204" pitchFamily="34" charset="0"/>
              <a:sym typeface="+mn-lt"/>
            </a:endParaRPr>
          </a:p>
        </p:txBody>
      </p:sp>
      <p:sp>
        <p:nvSpPr>
          <p:cNvPr id="22" name="矩形 21"/>
          <p:cNvSpPr/>
          <p:nvPr/>
        </p:nvSpPr>
        <p:spPr>
          <a:xfrm>
            <a:off x="2020786" y="2072967"/>
            <a:ext cx="1559278" cy="30670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smtClean="0">
                <a:ln>
                  <a:noFill/>
                </a:ln>
                <a:solidFill>
                  <a:schemeClr val="bg1"/>
                </a:solidFill>
                <a:effectLst/>
                <a:uLnTx/>
                <a:uFillTx/>
                <a:latin typeface="微软雅黑" charset="0"/>
                <a:ea typeface="微软雅黑" charset="0"/>
                <a:cs typeface="Arial" panose="020B0604020202020204" pitchFamily="34" charset="0"/>
                <a:sym typeface="+mn-lt"/>
              </a:rPr>
              <a:t>PART.04</a:t>
            </a:r>
            <a:endParaRPr kumimoji="0" lang="en-US" altLang="zh-CN" sz="1400" i="0" u="none" strike="noStrike" kern="1200" cap="none" spc="0" normalizeH="0" baseline="0" noProof="0" dirty="0" smtClean="0">
              <a:ln>
                <a:noFill/>
              </a:ln>
              <a:solidFill>
                <a:schemeClr val="bg1"/>
              </a:solidFill>
              <a:effectLst/>
              <a:uLnTx/>
              <a:uFillTx/>
              <a:latin typeface="微软雅黑" charset="0"/>
              <a:ea typeface="微软雅黑" charset="0"/>
              <a:cs typeface="Arial" panose="020B0604020202020204" pitchFamily="34" charset="0"/>
              <a:sym typeface="+mn-lt"/>
            </a:endParaRPr>
          </a:p>
        </p:txBody>
      </p:sp>
      <p:sp>
        <p:nvSpPr>
          <p:cNvPr id="2" name="圆角矩形 1"/>
          <p:cNvSpPr/>
          <p:nvPr/>
        </p:nvSpPr>
        <p:spPr>
          <a:xfrm>
            <a:off x="5974480" y="56584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10" name="椭圆 9"/>
          <p:cNvSpPr/>
          <p:nvPr/>
        </p:nvSpPr>
        <p:spPr>
          <a:xfrm>
            <a:off x="6095301" y="65246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11" name="文本框 10"/>
          <p:cNvSpPr txBox="1"/>
          <p:nvPr/>
        </p:nvSpPr>
        <p:spPr>
          <a:xfrm>
            <a:off x="7074158" y="744675"/>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团队建设</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12" name="文本框 11"/>
          <p:cNvSpPr txBox="1"/>
          <p:nvPr/>
        </p:nvSpPr>
        <p:spPr>
          <a:xfrm>
            <a:off x="6152338" y="680831"/>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1</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13" name="圆角矩形 12"/>
          <p:cNvSpPr/>
          <p:nvPr/>
        </p:nvSpPr>
        <p:spPr>
          <a:xfrm>
            <a:off x="5974480" y="181044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14" name="椭圆 13"/>
          <p:cNvSpPr/>
          <p:nvPr/>
        </p:nvSpPr>
        <p:spPr>
          <a:xfrm>
            <a:off x="6095301" y="189706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15" name="文本框 14"/>
          <p:cNvSpPr txBox="1"/>
          <p:nvPr/>
        </p:nvSpPr>
        <p:spPr>
          <a:xfrm>
            <a:off x="7074158" y="1989275"/>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实施计划</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16" name="文本框 15"/>
          <p:cNvSpPr txBox="1"/>
          <p:nvPr/>
        </p:nvSpPr>
        <p:spPr>
          <a:xfrm>
            <a:off x="6152338" y="1925431"/>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2</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664845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团队建设</a:t>
            </a:r>
            <a:endParaRPr lang="zh-CN" altLang="en-US" sz="2600" dirty="0" smtClean="0">
              <a:solidFill>
                <a:srgbClr val="2E75B6"/>
              </a:solidFill>
              <a:latin typeface="微软雅黑" charset="0"/>
              <a:ea typeface="微软雅黑" charset="0"/>
              <a:cs typeface="+mn-ea"/>
              <a:sym typeface="+mn-lt"/>
            </a:endParaRPr>
          </a:p>
        </p:txBody>
      </p:sp>
      <p:sp>
        <p:nvSpPr>
          <p:cNvPr id="2" name="立方体 1"/>
          <p:cNvSpPr/>
          <p:nvPr>
            <p:custDataLst>
              <p:tags r:id="rId1"/>
            </p:custDataLst>
          </p:nvPr>
        </p:nvSpPr>
        <p:spPr>
          <a:xfrm>
            <a:off x="5601970" y="2837815"/>
            <a:ext cx="1440180" cy="504190"/>
          </a:xfrm>
          <a:prstGeom prst="cube">
            <a:avLst/>
          </a:prstGeom>
          <a:solidFill>
            <a:srgbClr val="47BEC6"/>
          </a:solidFill>
          <a:ln>
            <a:noFill/>
          </a:ln>
        </p:spPr>
        <p:style>
          <a:lnRef idx="2">
            <a:srgbClr val="47BEC6">
              <a:shade val="50000"/>
            </a:srgbClr>
          </a:lnRef>
          <a:fillRef idx="1">
            <a:srgbClr val="47BEC6"/>
          </a:fillRef>
          <a:effectRef idx="0">
            <a:srgbClr val="47BEC6"/>
          </a:effectRef>
          <a:fontRef idx="minor">
            <a:srgbClr val="FEFFFF"/>
          </a:fontRef>
        </p:style>
        <p:txBody>
          <a:bodyPr rtlCol="0" anchor="ctr"/>
          <a:p>
            <a:pPr algn="ctr"/>
            <a:endParaRPr lang="zh-CN" altLang="en-US">
              <a:solidFill>
                <a:srgbClr val="FEFFFF"/>
              </a:solidFill>
              <a:latin typeface="微软雅黑" charset="0"/>
              <a:ea typeface="微软雅黑" charset="0"/>
            </a:endParaRPr>
          </a:p>
        </p:txBody>
      </p:sp>
      <p:sp>
        <p:nvSpPr>
          <p:cNvPr id="3" name="立方体 2"/>
          <p:cNvSpPr/>
          <p:nvPr>
            <p:custDataLst>
              <p:tags r:id="rId2"/>
            </p:custDataLst>
          </p:nvPr>
        </p:nvSpPr>
        <p:spPr>
          <a:xfrm>
            <a:off x="1021080" y="2838450"/>
            <a:ext cx="1440180" cy="504190"/>
          </a:xfrm>
          <a:prstGeom prst="cube">
            <a:avLst/>
          </a:prstGeom>
          <a:solidFill>
            <a:srgbClr val="47BEC6"/>
          </a:solidFill>
          <a:ln>
            <a:noFill/>
          </a:ln>
        </p:spPr>
        <p:style>
          <a:lnRef idx="2">
            <a:srgbClr val="47BEC6">
              <a:shade val="50000"/>
            </a:srgbClr>
          </a:lnRef>
          <a:fillRef idx="1">
            <a:srgbClr val="47BEC6"/>
          </a:fillRef>
          <a:effectRef idx="0">
            <a:srgbClr val="47BEC6"/>
          </a:effectRef>
          <a:fontRef idx="minor">
            <a:srgbClr val="FEFFFF"/>
          </a:fontRef>
        </p:style>
        <p:txBody>
          <a:bodyPr rtlCol="0" anchor="ctr"/>
          <a:p>
            <a:pPr algn="ctr"/>
            <a:endParaRPr lang="zh-CN" altLang="en-US">
              <a:solidFill>
                <a:srgbClr val="FEFFFF"/>
              </a:solidFill>
              <a:latin typeface="微软雅黑" charset="0"/>
              <a:ea typeface="微软雅黑" charset="0"/>
            </a:endParaRPr>
          </a:p>
        </p:txBody>
      </p:sp>
      <p:sp>
        <p:nvSpPr>
          <p:cNvPr id="4" name="立方体 3"/>
          <p:cNvSpPr/>
          <p:nvPr>
            <p:custDataLst>
              <p:tags r:id="rId3"/>
            </p:custDataLst>
          </p:nvPr>
        </p:nvSpPr>
        <p:spPr>
          <a:xfrm>
            <a:off x="3311525" y="2837180"/>
            <a:ext cx="1440180" cy="504190"/>
          </a:xfrm>
          <a:prstGeom prst="cube">
            <a:avLst/>
          </a:prstGeom>
          <a:solidFill>
            <a:srgbClr val="96EBE6"/>
          </a:solidFill>
          <a:ln>
            <a:noFill/>
          </a:ln>
        </p:spPr>
        <p:style>
          <a:lnRef idx="2">
            <a:srgbClr val="47BEC6">
              <a:shade val="50000"/>
            </a:srgbClr>
          </a:lnRef>
          <a:fillRef idx="1">
            <a:srgbClr val="47BEC6"/>
          </a:fillRef>
          <a:effectRef idx="0">
            <a:srgbClr val="47BEC6"/>
          </a:effectRef>
          <a:fontRef idx="minor">
            <a:srgbClr val="FEFFFF"/>
          </a:fontRef>
        </p:style>
        <p:txBody>
          <a:bodyPr rtlCol="0" anchor="ctr"/>
          <a:p>
            <a:pPr algn="ctr"/>
            <a:endParaRPr lang="zh-CN" altLang="en-US">
              <a:solidFill>
                <a:srgbClr val="FEFFFF"/>
              </a:solidFill>
              <a:latin typeface="微软雅黑" charset="0"/>
              <a:ea typeface="微软雅黑" charset="0"/>
            </a:endParaRPr>
          </a:p>
        </p:txBody>
      </p:sp>
      <p:sp>
        <p:nvSpPr>
          <p:cNvPr id="10" name="立方体 9"/>
          <p:cNvSpPr/>
          <p:nvPr>
            <p:custDataLst>
              <p:tags r:id="rId4"/>
            </p:custDataLst>
          </p:nvPr>
        </p:nvSpPr>
        <p:spPr>
          <a:xfrm flipH="1">
            <a:off x="7635240" y="2838450"/>
            <a:ext cx="1440180" cy="504190"/>
          </a:xfrm>
          <a:prstGeom prst="cube">
            <a:avLst/>
          </a:prstGeom>
          <a:solidFill>
            <a:srgbClr val="78C69D"/>
          </a:solidFill>
          <a:ln>
            <a:noFill/>
          </a:ln>
        </p:spPr>
        <p:style>
          <a:lnRef idx="2">
            <a:srgbClr val="47BEC6">
              <a:shade val="50000"/>
            </a:srgbClr>
          </a:lnRef>
          <a:fillRef idx="1">
            <a:srgbClr val="47BEC6"/>
          </a:fillRef>
          <a:effectRef idx="0">
            <a:srgbClr val="47BEC6"/>
          </a:effectRef>
          <a:fontRef idx="minor">
            <a:srgbClr val="FEFFFF"/>
          </a:fontRef>
        </p:style>
        <p:txBody>
          <a:bodyPr rtlCol="0" anchor="ctr"/>
          <a:p>
            <a:pPr algn="ctr"/>
            <a:endParaRPr lang="zh-CN" altLang="en-US">
              <a:solidFill>
                <a:srgbClr val="FEFFFF"/>
              </a:solidFill>
              <a:latin typeface="微软雅黑" charset="0"/>
              <a:ea typeface="微软雅黑" charset="0"/>
            </a:endParaRPr>
          </a:p>
        </p:txBody>
      </p:sp>
      <p:sp>
        <p:nvSpPr>
          <p:cNvPr id="8" name="立方体 7"/>
          <p:cNvSpPr/>
          <p:nvPr>
            <p:custDataLst>
              <p:tags r:id="rId5"/>
            </p:custDataLst>
          </p:nvPr>
        </p:nvSpPr>
        <p:spPr>
          <a:xfrm flipH="1">
            <a:off x="9668510" y="2838450"/>
            <a:ext cx="1440180" cy="504190"/>
          </a:xfrm>
          <a:prstGeom prst="cube">
            <a:avLst/>
          </a:prstGeom>
          <a:solidFill>
            <a:srgbClr val="ACD08E"/>
          </a:solidFill>
          <a:ln>
            <a:noFill/>
          </a:ln>
        </p:spPr>
        <p:style>
          <a:lnRef idx="2">
            <a:srgbClr val="47BEC6">
              <a:shade val="50000"/>
            </a:srgbClr>
          </a:lnRef>
          <a:fillRef idx="1">
            <a:srgbClr val="47BEC6"/>
          </a:fillRef>
          <a:effectRef idx="0">
            <a:srgbClr val="47BEC6"/>
          </a:effectRef>
          <a:fontRef idx="minor">
            <a:srgbClr val="FEFFFF"/>
          </a:fontRef>
        </p:style>
        <p:txBody>
          <a:bodyPr rtlCol="0" anchor="ctr"/>
          <a:p>
            <a:pPr algn="ctr"/>
            <a:endParaRPr lang="zh-CN" altLang="en-US">
              <a:solidFill>
                <a:srgbClr val="FEFFFF"/>
              </a:solidFill>
              <a:latin typeface="微软雅黑" charset="0"/>
              <a:ea typeface="微软雅黑" charset="0"/>
            </a:endParaRPr>
          </a:p>
        </p:txBody>
      </p:sp>
      <p:sp>
        <p:nvSpPr>
          <p:cNvPr id="25" name="文本框 24"/>
          <p:cNvSpPr txBox="1"/>
          <p:nvPr>
            <p:custDataLst>
              <p:tags r:id="rId6"/>
            </p:custDataLst>
          </p:nvPr>
        </p:nvSpPr>
        <p:spPr>
          <a:xfrm>
            <a:off x="86995" y="2475230"/>
            <a:ext cx="3267075" cy="398780"/>
          </a:xfrm>
          <a:prstGeom prst="rect">
            <a:avLst/>
          </a:prstGeom>
          <a:noFill/>
        </p:spPr>
        <p:txBody>
          <a:bodyPr wrap="square" bIns="0" rtlCol="0">
            <a:noAutofit/>
          </a:bodyPr>
          <a:p>
            <a:pPr algn="ctr"/>
            <a:r>
              <a:rPr lang="zh-CN" altLang="en-US" spc="300">
                <a:solidFill>
                  <a:srgbClr val="BEE3F1">
                    <a:lumMod val="25000"/>
                  </a:srgbClr>
                </a:solidFill>
                <a:uFillTx/>
                <a:latin typeface="微软雅黑" charset="0"/>
                <a:ea typeface="微软雅黑" charset="0"/>
              </a:rPr>
              <a:t>物联网技术和大数据技术</a:t>
            </a:r>
            <a:endParaRPr lang="zh-CN" altLang="en-US" spc="300">
              <a:solidFill>
                <a:srgbClr val="BEE3F1">
                  <a:lumMod val="25000"/>
                </a:srgbClr>
              </a:solidFill>
              <a:uFillTx/>
              <a:latin typeface="微软雅黑" charset="0"/>
              <a:ea typeface="微软雅黑" charset="0"/>
            </a:endParaRPr>
          </a:p>
        </p:txBody>
      </p:sp>
      <p:sp>
        <p:nvSpPr>
          <p:cNvPr id="26" name="文本框 25"/>
          <p:cNvSpPr txBox="1"/>
          <p:nvPr>
            <p:custDataLst>
              <p:tags r:id="rId7"/>
            </p:custDataLst>
          </p:nvPr>
        </p:nvSpPr>
        <p:spPr>
          <a:xfrm>
            <a:off x="632460" y="1691005"/>
            <a:ext cx="2096770" cy="810260"/>
          </a:xfrm>
          <a:prstGeom prst="rect">
            <a:avLst/>
          </a:prstGeom>
          <a:noFill/>
        </p:spPr>
        <p:txBody>
          <a:bodyPr wrap="square" bIns="46990" rtlCol="0">
            <a:noAutofit/>
          </a:bodyPr>
          <a:p>
            <a:pPr indent="-457200" algn="l" fontAlgn="auto">
              <a:lnSpc>
                <a:spcPct val="130000"/>
              </a:lnSpc>
              <a:spcAft>
                <a:spcPts val="1000"/>
              </a:spcAft>
            </a:pPr>
            <a:r>
              <a:rPr lang="zh-CN" altLang="en-US" sz="1100" spc="150">
                <a:solidFill>
                  <a:srgbClr val="000000">
                    <a:lumMod val="50000"/>
                    <a:lumOff val="50000"/>
                  </a:srgbClr>
                </a:solidFill>
                <a:uFillTx/>
                <a:latin typeface="微软雅黑" charset="0"/>
                <a:ea typeface="微软雅黑" charset="0"/>
              </a:rPr>
              <a:t>需要有专业的物联网技术和大数据技术人员，负责设计和实现数据采集和处理系统。</a:t>
            </a:r>
            <a:endParaRPr lang="zh-CN" altLang="en-US" sz="1100" spc="150">
              <a:solidFill>
                <a:srgbClr val="000000">
                  <a:lumMod val="50000"/>
                  <a:lumOff val="50000"/>
                </a:srgbClr>
              </a:solidFill>
              <a:uFillTx/>
              <a:latin typeface="微软雅黑" charset="0"/>
              <a:ea typeface="微软雅黑" charset="0"/>
            </a:endParaRPr>
          </a:p>
        </p:txBody>
      </p:sp>
      <p:pic>
        <p:nvPicPr>
          <p:cNvPr id="14" name="图片 13" descr="333438343933313b333437363734333bcfc2d4d8"/>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1541780" y="3413760"/>
            <a:ext cx="399415" cy="399415"/>
          </a:xfrm>
          <a:prstGeom prst="rect">
            <a:avLst/>
          </a:prstGeom>
        </p:spPr>
      </p:pic>
      <p:pic>
        <p:nvPicPr>
          <p:cNvPr id="15" name="图片 14" descr="333438343933313b333437363734343bc1c1b5e3"/>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3832225" y="2353310"/>
            <a:ext cx="399415" cy="399415"/>
          </a:xfrm>
          <a:prstGeom prst="rect">
            <a:avLst/>
          </a:prstGeom>
        </p:spPr>
      </p:pic>
      <p:pic>
        <p:nvPicPr>
          <p:cNvPr id="17" name="图片 16" descr="333438343933313b333437363735303bb6d4bbb0"/>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6059170" y="3386455"/>
            <a:ext cx="399415" cy="399415"/>
          </a:xfrm>
          <a:prstGeom prst="rect">
            <a:avLst/>
          </a:prstGeom>
        </p:spPr>
      </p:pic>
      <p:pic>
        <p:nvPicPr>
          <p:cNvPr id="21" name="图片 20" descr="333438343933313b333437363734373bb7a2cfd6"/>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8155940" y="2341245"/>
            <a:ext cx="399415" cy="399415"/>
          </a:xfrm>
          <a:prstGeom prst="rect">
            <a:avLst/>
          </a:prstGeom>
        </p:spPr>
      </p:pic>
      <p:pic>
        <p:nvPicPr>
          <p:cNvPr id="24" name="图片 23" descr="333438343933313b333437363734353bb7d6cfed"/>
          <p:cNvPicPr>
            <a:picLocks noChangeAspect="1"/>
          </p:cNvPicPr>
          <p:nvPr>
            <p:custDataLst>
              <p:tags r:id="rId20"/>
            </p:custDataLst>
          </p:nvPr>
        </p:nvPicPr>
        <p:blipFill>
          <a:blip r:embed="rId21">
            <a:extLst>
              <a:ext uri="{96DAC541-7B7A-43D3-8B79-37D633B846F1}">
                <asvg:svgBlip xmlns:asvg="http://schemas.microsoft.com/office/drawing/2016/SVG/main" r:embed="rId22"/>
              </a:ext>
            </a:extLst>
          </a:blip>
          <a:stretch>
            <a:fillRect/>
          </a:stretch>
        </p:blipFill>
        <p:spPr>
          <a:xfrm>
            <a:off x="10252075" y="3387090"/>
            <a:ext cx="399415" cy="399415"/>
          </a:xfrm>
          <a:prstGeom prst="rect">
            <a:avLst/>
          </a:prstGeom>
        </p:spPr>
      </p:pic>
      <p:sp>
        <p:nvSpPr>
          <p:cNvPr id="27" name="文本框 26"/>
          <p:cNvSpPr txBox="1"/>
          <p:nvPr>
            <p:custDataLst>
              <p:tags r:id="rId23"/>
            </p:custDataLst>
          </p:nvPr>
        </p:nvSpPr>
        <p:spPr>
          <a:xfrm>
            <a:off x="2496820" y="3412490"/>
            <a:ext cx="3012440" cy="429895"/>
          </a:xfrm>
          <a:prstGeom prst="rect">
            <a:avLst/>
          </a:prstGeom>
          <a:noFill/>
        </p:spPr>
        <p:txBody>
          <a:bodyPr wrap="square" bIns="0" rtlCol="0">
            <a:noAutofit/>
          </a:bodyPr>
          <a:p>
            <a:pPr algn="ctr"/>
            <a:r>
              <a:rPr lang="zh-CN" altLang="en-US" sz="1700" spc="300">
                <a:solidFill>
                  <a:srgbClr val="BEE3F1">
                    <a:lumMod val="25000"/>
                  </a:srgbClr>
                </a:solidFill>
                <a:uFillTx/>
                <a:latin typeface="微软雅黑" charset="0"/>
                <a:ea typeface="微软雅黑" charset="0"/>
              </a:rPr>
              <a:t>人工智能和机器学习技术</a:t>
            </a:r>
            <a:endParaRPr lang="zh-CN" altLang="en-US" sz="1700" spc="300">
              <a:solidFill>
                <a:srgbClr val="BEE3F1">
                  <a:lumMod val="25000"/>
                </a:srgbClr>
              </a:solidFill>
              <a:uFillTx/>
              <a:latin typeface="微软雅黑" charset="0"/>
              <a:ea typeface="微软雅黑" charset="0"/>
            </a:endParaRPr>
          </a:p>
        </p:txBody>
      </p:sp>
      <p:sp>
        <p:nvSpPr>
          <p:cNvPr id="28" name="文本框 27"/>
          <p:cNvSpPr txBox="1"/>
          <p:nvPr>
            <p:custDataLst>
              <p:tags r:id="rId24"/>
            </p:custDataLst>
          </p:nvPr>
        </p:nvSpPr>
        <p:spPr>
          <a:xfrm>
            <a:off x="2997835" y="3756025"/>
            <a:ext cx="2097405" cy="873125"/>
          </a:xfrm>
          <a:prstGeom prst="rect">
            <a:avLst/>
          </a:prstGeom>
          <a:noFill/>
        </p:spPr>
        <p:txBody>
          <a:bodyPr wrap="square" bIns="46990" rtlCol="0">
            <a:noAutofit/>
          </a:bodyPr>
          <a:p>
            <a:pPr indent="-457200" algn="l" fontAlgn="auto">
              <a:lnSpc>
                <a:spcPct val="130000"/>
              </a:lnSpc>
              <a:spcAft>
                <a:spcPts val="1000"/>
              </a:spcAft>
            </a:pPr>
            <a:r>
              <a:rPr lang="zh-CN" altLang="en-US" sz="1100" spc="150">
                <a:solidFill>
                  <a:srgbClr val="000000">
                    <a:lumMod val="50000"/>
                    <a:lumOff val="50000"/>
                  </a:srgbClr>
                </a:solidFill>
                <a:uFillTx/>
                <a:latin typeface="微软雅黑" charset="0"/>
                <a:ea typeface="微软雅黑" charset="0"/>
              </a:rPr>
              <a:t>需要有专业的人工智能和机器学习技术人员，负责设计和实现智能算法。</a:t>
            </a:r>
            <a:endParaRPr lang="zh-CN" altLang="en-US" sz="1100" spc="150">
              <a:solidFill>
                <a:srgbClr val="000000">
                  <a:lumMod val="50000"/>
                  <a:lumOff val="50000"/>
                </a:srgbClr>
              </a:solidFill>
              <a:uFillTx/>
              <a:latin typeface="微软雅黑" charset="0"/>
              <a:ea typeface="微软雅黑" charset="0"/>
            </a:endParaRPr>
          </a:p>
        </p:txBody>
      </p:sp>
      <p:sp>
        <p:nvSpPr>
          <p:cNvPr id="29" name="文本框 28"/>
          <p:cNvSpPr txBox="1"/>
          <p:nvPr>
            <p:custDataLst>
              <p:tags r:id="rId25"/>
            </p:custDataLst>
          </p:nvPr>
        </p:nvSpPr>
        <p:spPr>
          <a:xfrm>
            <a:off x="7170420" y="3387090"/>
            <a:ext cx="2535555" cy="429895"/>
          </a:xfrm>
          <a:prstGeom prst="rect">
            <a:avLst/>
          </a:prstGeom>
          <a:noFill/>
        </p:spPr>
        <p:txBody>
          <a:bodyPr wrap="square" bIns="0" rtlCol="0">
            <a:noAutofit/>
          </a:bodyPr>
          <a:p>
            <a:pPr algn="ctr"/>
            <a:r>
              <a:rPr lang="zh-CN" altLang="en-US" sz="1700" spc="300">
                <a:solidFill>
                  <a:srgbClr val="BEE3F1">
                    <a:lumMod val="25000"/>
                  </a:srgbClr>
                </a:solidFill>
                <a:uFillTx/>
                <a:latin typeface="微软雅黑" charset="0"/>
                <a:ea typeface="微软雅黑" charset="0"/>
              </a:rPr>
              <a:t>项目管理和执行能力</a:t>
            </a:r>
            <a:endParaRPr lang="zh-CN" altLang="en-US" sz="1700" spc="300">
              <a:solidFill>
                <a:srgbClr val="BEE3F1">
                  <a:lumMod val="25000"/>
                </a:srgbClr>
              </a:solidFill>
              <a:uFillTx/>
              <a:latin typeface="微软雅黑" charset="0"/>
              <a:ea typeface="微软雅黑" charset="0"/>
            </a:endParaRPr>
          </a:p>
        </p:txBody>
      </p:sp>
      <p:sp>
        <p:nvSpPr>
          <p:cNvPr id="30" name="文本框 29"/>
          <p:cNvSpPr txBox="1"/>
          <p:nvPr>
            <p:custDataLst>
              <p:tags r:id="rId26"/>
            </p:custDataLst>
          </p:nvPr>
        </p:nvSpPr>
        <p:spPr>
          <a:xfrm>
            <a:off x="7433310" y="3743960"/>
            <a:ext cx="1999615" cy="873125"/>
          </a:xfrm>
          <a:prstGeom prst="rect">
            <a:avLst/>
          </a:prstGeom>
          <a:noFill/>
        </p:spPr>
        <p:txBody>
          <a:bodyPr wrap="square" bIns="46990" rtlCol="0">
            <a:noAutofit/>
          </a:bodyPr>
          <a:p>
            <a:pPr indent="-457200" algn="l" fontAlgn="auto">
              <a:lnSpc>
                <a:spcPct val="130000"/>
              </a:lnSpc>
              <a:spcAft>
                <a:spcPts val="1000"/>
              </a:spcAft>
            </a:pPr>
            <a:r>
              <a:rPr lang="zh-CN" altLang="en-US" sz="1100" spc="150">
                <a:solidFill>
                  <a:srgbClr val="000000">
                    <a:lumMod val="50000"/>
                    <a:lumOff val="50000"/>
                  </a:srgbClr>
                </a:solidFill>
                <a:uFillTx/>
                <a:latin typeface="微软雅黑" charset="0"/>
                <a:ea typeface="微软雅黑" charset="0"/>
              </a:rPr>
              <a:t>需要有优秀的项目管理和执行团队，负责整个升级过程的管理和执行。</a:t>
            </a:r>
            <a:endParaRPr lang="zh-CN" altLang="en-US" sz="1100" spc="150">
              <a:solidFill>
                <a:srgbClr val="000000">
                  <a:lumMod val="50000"/>
                  <a:lumOff val="50000"/>
                </a:srgbClr>
              </a:solidFill>
              <a:uFillTx/>
              <a:latin typeface="微软雅黑" charset="0"/>
              <a:ea typeface="微软雅黑" charset="0"/>
            </a:endParaRPr>
          </a:p>
        </p:txBody>
      </p:sp>
      <p:sp>
        <p:nvSpPr>
          <p:cNvPr id="42" name="文本框 41"/>
          <p:cNvSpPr txBox="1"/>
          <p:nvPr>
            <p:custDataLst>
              <p:tags r:id="rId27"/>
            </p:custDataLst>
          </p:nvPr>
        </p:nvSpPr>
        <p:spPr>
          <a:xfrm>
            <a:off x="5095240" y="2461260"/>
            <a:ext cx="2529205" cy="398780"/>
          </a:xfrm>
          <a:prstGeom prst="rect">
            <a:avLst/>
          </a:prstGeom>
          <a:noFill/>
        </p:spPr>
        <p:txBody>
          <a:bodyPr wrap="square" bIns="0" rtlCol="0">
            <a:noAutofit/>
          </a:bodyPr>
          <a:p>
            <a:pPr algn="ctr"/>
            <a:r>
              <a:rPr lang="zh-CN" altLang="en-US" sz="1700" spc="300">
                <a:solidFill>
                  <a:srgbClr val="BEE3F1">
                    <a:lumMod val="25000"/>
                  </a:srgbClr>
                </a:solidFill>
                <a:uFillTx/>
                <a:latin typeface="微软雅黑" charset="0"/>
                <a:ea typeface="微软雅黑" charset="0"/>
              </a:rPr>
              <a:t>工业设计和制造技术</a:t>
            </a:r>
            <a:endParaRPr lang="zh-CN" altLang="en-US" sz="1700" spc="300">
              <a:solidFill>
                <a:srgbClr val="BEE3F1">
                  <a:lumMod val="25000"/>
                </a:srgbClr>
              </a:solidFill>
              <a:uFillTx/>
              <a:latin typeface="微软雅黑" charset="0"/>
              <a:ea typeface="微软雅黑" charset="0"/>
            </a:endParaRPr>
          </a:p>
        </p:txBody>
      </p:sp>
      <p:sp>
        <p:nvSpPr>
          <p:cNvPr id="44" name="文本框 43"/>
          <p:cNvSpPr txBox="1"/>
          <p:nvPr>
            <p:custDataLst>
              <p:tags r:id="rId28"/>
            </p:custDataLst>
          </p:nvPr>
        </p:nvSpPr>
        <p:spPr>
          <a:xfrm>
            <a:off x="5334635" y="1677035"/>
            <a:ext cx="2000250" cy="810260"/>
          </a:xfrm>
          <a:prstGeom prst="rect">
            <a:avLst/>
          </a:prstGeom>
          <a:noFill/>
        </p:spPr>
        <p:txBody>
          <a:bodyPr wrap="square" bIns="46990" rtlCol="0">
            <a:noAutofit/>
          </a:bodyPr>
          <a:p>
            <a:pPr indent="-457200" algn="l" fontAlgn="auto">
              <a:lnSpc>
                <a:spcPct val="130000"/>
              </a:lnSpc>
              <a:spcAft>
                <a:spcPts val="1000"/>
              </a:spcAft>
            </a:pPr>
            <a:r>
              <a:rPr lang="zh-CN" altLang="en-US" sz="1100" spc="150">
                <a:solidFill>
                  <a:srgbClr val="000000">
                    <a:lumMod val="50000"/>
                    <a:lumOff val="50000"/>
                  </a:srgbClr>
                </a:solidFill>
                <a:uFillTx/>
                <a:latin typeface="微软雅黑" charset="0"/>
                <a:ea typeface="微软雅黑" charset="0"/>
              </a:rPr>
              <a:t>需要有专业的工业设计和制造技术人员，负责设计和实现智能设备和生产线。</a:t>
            </a:r>
            <a:endParaRPr lang="zh-CN" altLang="en-US" sz="1100" spc="150">
              <a:solidFill>
                <a:srgbClr val="000000">
                  <a:lumMod val="50000"/>
                  <a:lumOff val="50000"/>
                </a:srgbClr>
              </a:solidFill>
              <a:uFillTx/>
              <a:latin typeface="微软雅黑" charset="0"/>
              <a:ea typeface="微软雅黑" charset="0"/>
            </a:endParaRPr>
          </a:p>
        </p:txBody>
      </p:sp>
      <p:sp>
        <p:nvSpPr>
          <p:cNvPr id="48" name="文本框 47"/>
          <p:cNvSpPr txBox="1"/>
          <p:nvPr>
            <p:custDataLst>
              <p:tags r:id="rId29"/>
            </p:custDataLst>
          </p:nvPr>
        </p:nvSpPr>
        <p:spPr>
          <a:xfrm>
            <a:off x="9402445" y="2501900"/>
            <a:ext cx="2000250" cy="398780"/>
          </a:xfrm>
          <a:prstGeom prst="rect">
            <a:avLst/>
          </a:prstGeom>
          <a:noFill/>
        </p:spPr>
        <p:txBody>
          <a:bodyPr wrap="square" bIns="0" rtlCol="0">
            <a:noAutofit/>
          </a:bodyPr>
          <a:p>
            <a:pPr algn="ctr"/>
            <a:r>
              <a:rPr lang="zh-CN" altLang="en-US" sz="1700" spc="300">
                <a:solidFill>
                  <a:srgbClr val="BEE3F1">
                    <a:lumMod val="25000"/>
                  </a:srgbClr>
                </a:solidFill>
                <a:uFillTx/>
                <a:latin typeface="微软雅黑" charset="0"/>
                <a:ea typeface="微软雅黑" charset="0"/>
              </a:rPr>
              <a:t>运营和维护团队</a:t>
            </a:r>
            <a:endParaRPr lang="zh-CN" altLang="en-US" sz="1700" spc="300">
              <a:solidFill>
                <a:srgbClr val="BEE3F1">
                  <a:lumMod val="25000"/>
                </a:srgbClr>
              </a:solidFill>
              <a:uFillTx/>
              <a:latin typeface="微软雅黑" charset="0"/>
              <a:ea typeface="微软雅黑" charset="0"/>
            </a:endParaRPr>
          </a:p>
        </p:txBody>
      </p:sp>
      <p:sp>
        <p:nvSpPr>
          <p:cNvPr id="49" name="文本框 48"/>
          <p:cNvSpPr txBox="1"/>
          <p:nvPr>
            <p:custDataLst>
              <p:tags r:id="rId30"/>
            </p:custDataLst>
          </p:nvPr>
        </p:nvSpPr>
        <p:spPr>
          <a:xfrm>
            <a:off x="9453245" y="1731010"/>
            <a:ext cx="1824990" cy="810260"/>
          </a:xfrm>
          <a:prstGeom prst="rect">
            <a:avLst/>
          </a:prstGeom>
          <a:noFill/>
        </p:spPr>
        <p:txBody>
          <a:bodyPr wrap="square" bIns="46990" rtlCol="0">
            <a:noAutofit/>
          </a:bodyPr>
          <a:p>
            <a:pPr indent="-457200" algn="l" fontAlgn="auto">
              <a:lnSpc>
                <a:spcPct val="130000"/>
              </a:lnSpc>
              <a:spcAft>
                <a:spcPts val="1000"/>
              </a:spcAft>
            </a:pPr>
            <a:r>
              <a:rPr lang="zh-CN" altLang="en-US" sz="1100" spc="150">
                <a:solidFill>
                  <a:srgbClr val="000000">
                    <a:lumMod val="50000"/>
                    <a:lumOff val="50000"/>
                  </a:srgbClr>
                </a:solidFill>
                <a:uFillTx/>
                <a:latin typeface="微软雅黑" charset="0"/>
                <a:ea typeface="微软雅黑" charset="0"/>
              </a:rPr>
              <a:t>需要有专业的运营和维护团队，负责智能工厂的运营和维护。</a:t>
            </a:r>
            <a:endParaRPr lang="zh-CN" altLang="en-US" sz="1100" spc="150">
              <a:solidFill>
                <a:srgbClr val="000000">
                  <a:lumMod val="50000"/>
                  <a:lumOff val="50000"/>
                </a:srgbClr>
              </a:solidFill>
              <a:uFillTx/>
              <a:latin typeface="微软雅黑" charset="0"/>
              <a:ea typeface="微软雅黑" charset="0"/>
            </a:endParaRPr>
          </a:p>
        </p:txBody>
      </p:sp>
      <p:sp>
        <p:nvSpPr>
          <p:cNvPr id="50" name="椭圆 49"/>
          <p:cNvSpPr/>
          <p:nvPr>
            <p:custDataLst>
              <p:tags r:id="rId31"/>
            </p:custDataLst>
          </p:nvPr>
        </p:nvSpPr>
        <p:spPr>
          <a:xfrm>
            <a:off x="2804795" y="3007360"/>
            <a:ext cx="163195" cy="163195"/>
          </a:xfrm>
          <a:prstGeom prst="ellipse">
            <a:avLst/>
          </a:prstGeom>
          <a:solidFill>
            <a:srgbClr val="47BEC6"/>
          </a:solidFill>
          <a:ln>
            <a:noFill/>
          </a:ln>
        </p:spPr>
        <p:style>
          <a:lnRef idx="2">
            <a:srgbClr val="47BEC6">
              <a:shade val="50000"/>
            </a:srgbClr>
          </a:lnRef>
          <a:fillRef idx="1">
            <a:srgbClr val="47BEC6"/>
          </a:fillRef>
          <a:effectRef idx="0">
            <a:srgbClr val="47BEC6"/>
          </a:effectRef>
          <a:fontRef idx="minor">
            <a:srgbClr val="FEFFFF"/>
          </a:fontRef>
        </p:style>
        <p:txBody>
          <a:bodyPr rtlCol="0" anchor="ctr"/>
          <a:p>
            <a:pPr algn="ctr"/>
            <a:endParaRPr lang="zh-CN" altLang="en-US">
              <a:solidFill>
                <a:srgbClr val="FEFFFF"/>
              </a:solidFill>
              <a:latin typeface="微软雅黑" charset="0"/>
              <a:ea typeface="微软雅黑" charset="0"/>
            </a:endParaRPr>
          </a:p>
        </p:txBody>
      </p:sp>
      <p:sp>
        <p:nvSpPr>
          <p:cNvPr id="54" name="椭圆 53"/>
          <p:cNvSpPr/>
          <p:nvPr>
            <p:custDataLst>
              <p:tags r:id="rId32"/>
            </p:custDataLst>
          </p:nvPr>
        </p:nvSpPr>
        <p:spPr>
          <a:xfrm>
            <a:off x="5095240" y="3009265"/>
            <a:ext cx="163195" cy="163195"/>
          </a:xfrm>
          <a:prstGeom prst="ellipse">
            <a:avLst/>
          </a:prstGeom>
          <a:solidFill>
            <a:srgbClr val="96EBE6"/>
          </a:solidFill>
          <a:ln>
            <a:noFill/>
          </a:ln>
        </p:spPr>
        <p:style>
          <a:lnRef idx="2">
            <a:srgbClr val="47BEC6">
              <a:shade val="50000"/>
            </a:srgbClr>
          </a:lnRef>
          <a:fillRef idx="1">
            <a:srgbClr val="47BEC6"/>
          </a:fillRef>
          <a:effectRef idx="0">
            <a:srgbClr val="47BEC6"/>
          </a:effectRef>
          <a:fontRef idx="minor">
            <a:srgbClr val="FEFFFF"/>
          </a:fontRef>
        </p:style>
        <p:txBody>
          <a:bodyPr rtlCol="0" anchor="ctr"/>
          <a:p>
            <a:pPr algn="ctr"/>
            <a:endParaRPr lang="zh-CN" altLang="en-US">
              <a:solidFill>
                <a:srgbClr val="FEFFFF"/>
              </a:solidFill>
              <a:latin typeface="微软雅黑" charset="0"/>
              <a:ea typeface="微软雅黑" charset="0"/>
            </a:endParaRPr>
          </a:p>
        </p:txBody>
      </p:sp>
      <p:sp>
        <p:nvSpPr>
          <p:cNvPr id="55" name="椭圆 54"/>
          <p:cNvSpPr/>
          <p:nvPr>
            <p:custDataLst>
              <p:tags r:id="rId33"/>
            </p:custDataLst>
          </p:nvPr>
        </p:nvSpPr>
        <p:spPr>
          <a:xfrm>
            <a:off x="7257415" y="3007995"/>
            <a:ext cx="163195" cy="163195"/>
          </a:xfrm>
          <a:prstGeom prst="ellipse">
            <a:avLst/>
          </a:prstGeom>
          <a:solidFill>
            <a:srgbClr val="BEE3F1"/>
          </a:solidFill>
          <a:ln>
            <a:noFill/>
          </a:ln>
        </p:spPr>
        <p:style>
          <a:lnRef idx="2">
            <a:srgbClr val="47BEC6">
              <a:shade val="50000"/>
            </a:srgbClr>
          </a:lnRef>
          <a:fillRef idx="1">
            <a:srgbClr val="47BEC6"/>
          </a:fillRef>
          <a:effectRef idx="0">
            <a:srgbClr val="47BEC6"/>
          </a:effectRef>
          <a:fontRef idx="minor">
            <a:srgbClr val="FEFFFF"/>
          </a:fontRef>
        </p:style>
        <p:txBody>
          <a:bodyPr rtlCol="0" anchor="ctr"/>
          <a:p>
            <a:pPr algn="ctr"/>
            <a:endParaRPr lang="zh-CN" altLang="en-US">
              <a:solidFill>
                <a:srgbClr val="FEFFFF"/>
              </a:solidFill>
              <a:latin typeface="微软雅黑" charset="0"/>
              <a:ea typeface="微软雅黑" charset="0"/>
            </a:endParaRPr>
          </a:p>
        </p:txBody>
      </p:sp>
      <p:sp>
        <p:nvSpPr>
          <p:cNvPr id="58" name="椭圆 57"/>
          <p:cNvSpPr/>
          <p:nvPr>
            <p:custDataLst>
              <p:tags r:id="rId34"/>
            </p:custDataLst>
          </p:nvPr>
        </p:nvSpPr>
        <p:spPr>
          <a:xfrm>
            <a:off x="9290050" y="3008630"/>
            <a:ext cx="163195" cy="163195"/>
          </a:xfrm>
          <a:prstGeom prst="ellipse">
            <a:avLst/>
          </a:prstGeom>
          <a:solidFill>
            <a:srgbClr val="78C69D"/>
          </a:solidFill>
          <a:ln>
            <a:noFill/>
          </a:ln>
        </p:spPr>
        <p:style>
          <a:lnRef idx="2">
            <a:srgbClr val="47BEC6">
              <a:shade val="50000"/>
            </a:srgbClr>
          </a:lnRef>
          <a:fillRef idx="1">
            <a:srgbClr val="47BEC6"/>
          </a:fillRef>
          <a:effectRef idx="0">
            <a:srgbClr val="47BEC6"/>
          </a:effectRef>
          <a:fontRef idx="minor">
            <a:srgbClr val="FEFFFF"/>
          </a:fontRef>
        </p:style>
        <p:txBody>
          <a:bodyPr rtlCol="0" anchor="ctr"/>
          <a:p>
            <a:pPr algn="ctr"/>
            <a:endParaRPr lang="zh-CN" altLang="en-US">
              <a:solidFill>
                <a:srgbClr val="FEFFFF"/>
              </a:solidFill>
              <a:latin typeface="微软雅黑" charset="0"/>
              <a:ea typeface="微软雅黑" charset="0"/>
            </a:endParaRPr>
          </a:p>
        </p:txBody>
      </p:sp>
      <p:sp>
        <p:nvSpPr>
          <p:cNvPr id="31" name="文本框 30"/>
          <p:cNvSpPr txBox="1"/>
          <p:nvPr/>
        </p:nvSpPr>
        <p:spPr>
          <a:xfrm>
            <a:off x="742950" y="1150620"/>
            <a:ext cx="10705465" cy="306705"/>
          </a:xfrm>
          <a:prstGeom prst="rect">
            <a:avLst/>
          </a:prstGeom>
          <a:noFill/>
        </p:spPr>
        <p:txBody>
          <a:bodyPr wrap="square" rtlCol="0">
            <a:spAutoFit/>
          </a:bodyPr>
          <a:p>
            <a:r>
              <a:rPr lang="zh-CN" altLang="en-US" sz="1400">
                <a:solidFill>
                  <a:schemeClr val="tx1">
                    <a:lumMod val="65000"/>
                    <a:lumOff val="35000"/>
                  </a:schemeClr>
                </a:solidFill>
                <a:latin typeface="微软雅黑" charset="0"/>
                <a:ea typeface="微软雅黑" charset="0"/>
                <a:sym typeface="+mn-ea"/>
              </a:rPr>
              <a:t>传统工厂升级为智能工厂需要一支多学科、高素质的团队来实现。这个团队需要具备以下能力和技能：</a:t>
            </a:r>
            <a:endParaRPr lang="zh-CN" altLang="en-US" sz="1400">
              <a:solidFill>
                <a:schemeClr val="tx1">
                  <a:lumMod val="65000"/>
                  <a:lumOff val="35000"/>
                </a:schemeClr>
              </a:solidFill>
              <a:latin typeface="微软雅黑" charset="0"/>
              <a:ea typeface="微软雅黑" charset="0"/>
              <a:sym typeface="+mn-ea"/>
            </a:endParaRPr>
          </a:p>
        </p:txBody>
      </p:sp>
      <p:sp>
        <p:nvSpPr>
          <p:cNvPr id="32" name="文本框 31"/>
          <p:cNvSpPr txBox="1"/>
          <p:nvPr/>
        </p:nvSpPr>
        <p:spPr>
          <a:xfrm>
            <a:off x="743585" y="4777105"/>
            <a:ext cx="10705465" cy="1722120"/>
          </a:xfrm>
          <a:prstGeom prst="rect">
            <a:avLst/>
          </a:prstGeom>
          <a:noFill/>
        </p:spPr>
        <p:txBody>
          <a:bodyPr wrap="square" rtlCol="0">
            <a:spAutoFit/>
          </a:bodyPr>
          <a:p>
            <a:r>
              <a:rPr lang="zh-CN" altLang="en-US" sz="1400">
                <a:solidFill>
                  <a:schemeClr val="tx1">
                    <a:lumMod val="65000"/>
                    <a:lumOff val="35000"/>
                  </a:schemeClr>
                </a:solidFill>
                <a:latin typeface="微软雅黑" charset="0"/>
                <a:ea typeface="微软雅黑" charset="0"/>
                <a:cs typeface="微软雅黑" charset="0"/>
                <a:sym typeface="+mn-ea"/>
              </a:rPr>
              <a:t>团队的规模和成本取决于具体的工厂规模和升级程度。一般来说，团队需要包括</a:t>
            </a:r>
            <a:r>
              <a:rPr lang="zh-CN" altLang="en-US" sz="1600" b="1">
                <a:solidFill>
                  <a:schemeClr val="tx1">
                    <a:lumMod val="65000"/>
                    <a:lumOff val="35000"/>
                  </a:schemeClr>
                </a:solidFill>
                <a:latin typeface="微软雅黑" charset="0"/>
                <a:ea typeface="微软雅黑" charset="0"/>
                <a:cs typeface="微软雅黑" charset="0"/>
                <a:sym typeface="+mn-ea"/>
              </a:rPr>
              <a:t>工业自动化专家、物联网专家、大数据专家、软件工程师、硬件工程师、生产工程师</a:t>
            </a:r>
            <a:r>
              <a:rPr lang="zh-CN" altLang="en-US" sz="1400">
                <a:solidFill>
                  <a:schemeClr val="tx1">
                    <a:lumMod val="65000"/>
                    <a:lumOff val="35000"/>
                  </a:schemeClr>
                </a:solidFill>
                <a:latin typeface="微软雅黑" charset="0"/>
                <a:ea typeface="微软雅黑" charset="0"/>
                <a:cs typeface="微软雅黑" charset="0"/>
                <a:sym typeface="+mn-ea"/>
              </a:rPr>
              <a:t>等多个领域的专业人才。成本方面包括</a:t>
            </a:r>
            <a:r>
              <a:rPr lang="zh-CN" altLang="en-US" sz="1600" b="1">
                <a:solidFill>
                  <a:schemeClr val="tx1">
                    <a:lumMod val="65000"/>
                    <a:lumOff val="35000"/>
                  </a:schemeClr>
                </a:solidFill>
                <a:latin typeface="微软雅黑" charset="0"/>
                <a:ea typeface="微软雅黑" charset="0"/>
                <a:cs typeface="微软雅黑" charset="0"/>
                <a:sym typeface="+mn-ea"/>
              </a:rPr>
              <a:t>团队人员薪资、设备、软件和硬件采购、培训和维护</a:t>
            </a:r>
            <a:r>
              <a:rPr lang="zh-CN" altLang="en-US" sz="1400">
                <a:solidFill>
                  <a:schemeClr val="tx1">
                    <a:lumMod val="65000"/>
                    <a:lumOff val="35000"/>
                  </a:schemeClr>
                </a:solidFill>
                <a:latin typeface="微软雅黑" charset="0"/>
                <a:ea typeface="微软雅黑" charset="0"/>
                <a:cs typeface="微软雅黑" charset="0"/>
                <a:sym typeface="+mn-ea"/>
              </a:rPr>
              <a:t>等方面的费用，具体金额也因企业规模、升级程度和市场行情等因素而异。</a:t>
            </a:r>
            <a:endParaRPr lang="zh-CN" altLang="en-US" sz="1400">
              <a:solidFill>
                <a:schemeClr val="tx1">
                  <a:lumMod val="65000"/>
                  <a:lumOff val="35000"/>
                </a:schemeClr>
              </a:solidFill>
              <a:latin typeface="微软雅黑" charset="0"/>
              <a:ea typeface="微软雅黑" charset="0"/>
              <a:cs typeface="微软雅黑" charset="0"/>
              <a:sym typeface="+mn-ea"/>
            </a:endParaRPr>
          </a:p>
          <a:p>
            <a:endParaRPr lang="zh-CN" altLang="en-US" sz="1400">
              <a:solidFill>
                <a:schemeClr val="tx1">
                  <a:lumMod val="65000"/>
                  <a:lumOff val="35000"/>
                </a:schemeClr>
              </a:solidFill>
              <a:latin typeface="微软雅黑" charset="0"/>
              <a:ea typeface="微软雅黑" charset="0"/>
              <a:cs typeface="微软雅黑" charset="0"/>
              <a:sym typeface="+mn-ea"/>
            </a:endParaRPr>
          </a:p>
          <a:p>
            <a:endParaRPr lang="zh-CN" altLang="en-US" sz="1400">
              <a:solidFill>
                <a:schemeClr val="tx1">
                  <a:lumMod val="65000"/>
                  <a:lumOff val="35000"/>
                </a:schemeClr>
              </a:solidFill>
              <a:latin typeface="微软雅黑" charset="0"/>
              <a:ea typeface="微软雅黑" charset="0"/>
              <a:cs typeface="微软雅黑" charset="0"/>
              <a:sym typeface="+mn-ea"/>
            </a:endParaRPr>
          </a:p>
          <a:p>
            <a:r>
              <a:rPr lang="zh-CN" altLang="en-US" sz="1400">
                <a:solidFill>
                  <a:schemeClr val="tx1">
                    <a:lumMod val="65000"/>
                    <a:lumOff val="35000"/>
                  </a:schemeClr>
                </a:solidFill>
                <a:latin typeface="微软雅黑" charset="0"/>
                <a:ea typeface="微软雅黑" charset="0"/>
                <a:cs typeface="微软雅黑" charset="0"/>
                <a:sym typeface="+mn-ea"/>
              </a:rPr>
              <a:t>一个最简单的团队通常需要</a:t>
            </a:r>
            <a:r>
              <a:rPr lang="zh-CN" altLang="en-US" sz="1600" b="1">
                <a:solidFill>
                  <a:schemeClr val="tx1">
                    <a:lumMod val="65000"/>
                    <a:lumOff val="35000"/>
                  </a:schemeClr>
                </a:solidFill>
                <a:latin typeface="微软雅黑" charset="0"/>
                <a:ea typeface="微软雅黑" charset="0"/>
                <a:cs typeface="微软雅黑" charset="0"/>
                <a:sym typeface="+mn-ea"/>
              </a:rPr>
              <a:t>至少3-5个人</a:t>
            </a:r>
            <a:r>
              <a:rPr lang="zh-CN" altLang="en-US" sz="1400">
                <a:solidFill>
                  <a:schemeClr val="tx1">
                    <a:lumMod val="65000"/>
                    <a:lumOff val="35000"/>
                  </a:schemeClr>
                </a:solidFill>
                <a:latin typeface="微软雅黑" charset="0"/>
                <a:ea typeface="微软雅黑" charset="0"/>
                <a:cs typeface="微软雅黑" charset="0"/>
                <a:sym typeface="+mn-ea"/>
              </a:rPr>
              <a:t>，包括一个项目经理、一名技术专家、一名设计师和一到两名开发人员。具体人数还要根据项目规模和要求而定。成本方面也需要根据团队规模、人员水平和所在地区等因素进行综合考虑。</a:t>
            </a:r>
            <a:endParaRPr lang="zh-CN" altLang="en-US" sz="1400">
              <a:solidFill>
                <a:schemeClr val="tx1">
                  <a:lumMod val="65000"/>
                  <a:lumOff val="35000"/>
                </a:schemeClr>
              </a:solidFill>
              <a:latin typeface="微软雅黑" charset="0"/>
              <a:ea typeface="微软雅黑" charset="0"/>
              <a:cs typeface="微软雅黑"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prstGeom prst="rect">
            <a:avLst/>
          </a:prstGeom>
        </p:spPr>
      </p:pic>
      <p:sp>
        <p:nvSpPr>
          <p:cNvPr id="18" name="矩形 17"/>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7" name="AutoShape 3"/>
          <p:cNvSpPr>
            <a:spLocks noChangeAspect="1" noChangeArrowheads="1" noTextEdit="1"/>
          </p:cNvSpPr>
          <p:nvPr/>
        </p:nvSpPr>
        <p:spPr bwMode="auto">
          <a:xfrm>
            <a:off x="0" y="4844367"/>
            <a:ext cx="12192000" cy="201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8" name="Freeform 5"/>
          <p:cNvSpPr/>
          <p:nvPr/>
        </p:nvSpPr>
        <p:spPr bwMode="auto">
          <a:xfrm>
            <a:off x="0" y="4635500"/>
            <a:ext cx="12188825" cy="1613408"/>
          </a:xfrm>
          <a:custGeom>
            <a:avLst/>
            <a:gdLst>
              <a:gd name="T0" fmla="*/ 3368 w 3368"/>
              <a:gd name="T1" fmla="*/ 203 h 565"/>
              <a:gd name="T2" fmla="*/ 1639 w 3368"/>
              <a:gd name="T3" fmla="*/ 276 h 565"/>
              <a:gd name="T4" fmla="*/ 0 w 3368"/>
              <a:gd name="T5" fmla="*/ 72 h 565"/>
              <a:gd name="T6" fmla="*/ 0 w 3368"/>
              <a:gd name="T7" fmla="*/ 354 h 565"/>
              <a:gd name="T8" fmla="*/ 1811 w 3368"/>
              <a:gd name="T9" fmla="*/ 327 h 565"/>
              <a:gd name="T10" fmla="*/ 3368 w 3368"/>
              <a:gd name="T11" fmla="*/ 203 h 565"/>
            </a:gdLst>
            <a:ahLst/>
            <a:cxnLst>
              <a:cxn ang="0">
                <a:pos x="T0" y="T1"/>
              </a:cxn>
              <a:cxn ang="0">
                <a:pos x="T2" y="T3"/>
              </a:cxn>
              <a:cxn ang="0">
                <a:pos x="T4" y="T5"/>
              </a:cxn>
              <a:cxn ang="0">
                <a:pos x="T6" y="T7"/>
              </a:cxn>
              <a:cxn ang="0">
                <a:pos x="T8" y="T9"/>
              </a:cxn>
              <a:cxn ang="0">
                <a:pos x="T10" y="T11"/>
              </a:cxn>
            </a:cxnLst>
            <a:rect l="0" t="0" r="r" b="b"/>
            <a:pathLst>
              <a:path w="3368" h="565">
                <a:moveTo>
                  <a:pt x="3368" y="203"/>
                </a:moveTo>
                <a:cubicBezTo>
                  <a:pt x="2955" y="0"/>
                  <a:pt x="1943" y="197"/>
                  <a:pt x="1639" y="276"/>
                </a:cubicBezTo>
                <a:cubicBezTo>
                  <a:pt x="1296" y="366"/>
                  <a:pt x="386" y="242"/>
                  <a:pt x="0" y="72"/>
                </a:cubicBezTo>
                <a:cubicBezTo>
                  <a:pt x="0" y="354"/>
                  <a:pt x="0" y="354"/>
                  <a:pt x="0" y="354"/>
                </a:cubicBezTo>
                <a:cubicBezTo>
                  <a:pt x="232" y="400"/>
                  <a:pt x="1168" y="565"/>
                  <a:pt x="1811" y="327"/>
                </a:cubicBezTo>
                <a:cubicBezTo>
                  <a:pt x="2313" y="141"/>
                  <a:pt x="2989" y="93"/>
                  <a:pt x="3368" y="20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9" name="Freeform 6"/>
          <p:cNvSpPr/>
          <p:nvPr/>
        </p:nvSpPr>
        <p:spPr bwMode="auto">
          <a:xfrm>
            <a:off x="0" y="4909404"/>
            <a:ext cx="12188825" cy="1946094"/>
          </a:xfrm>
          <a:custGeom>
            <a:avLst/>
            <a:gdLst>
              <a:gd name="T0" fmla="*/ 3368 w 3368"/>
              <a:gd name="T1" fmla="*/ 130 h 681"/>
              <a:gd name="T2" fmla="*/ 1829 w 3368"/>
              <a:gd name="T3" fmla="*/ 254 h 681"/>
              <a:gd name="T4" fmla="*/ 0 w 3368"/>
              <a:gd name="T5" fmla="*/ 278 h 681"/>
              <a:gd name="T6" fmla="*/ 0 w 3368"/>
              <a:gd name="T7" fmla="*/ 681 h 681"/>
              <a:gd name="T8" fmla="*/ 3368 w 3368"/>
              <a:gd name="T9" fmla="*/ 681 h 681"/>
              <a:gd name="T10" fmla="*/ 3368 w 3368"/>
              <a:gd name="T11" fmla="*/ 130 h 681"/>
            </a:gdLst>
            <a:ahLst/>
            <a:cxnLst>
              <a:cxn ang="0">
                <a:pos x="T0" y="T1"/>
              </a:cxn>
              <a:cxn ang="0">
                <a:pos x="T2" y="T3"/>
              </a:cxn>
              <a:cxn ang="0">
                <a:pos x="T4" y="T5"/>
              </a:cxn>
              <a:cxn ang="0">
                <a:pos x="T6" y="T7"/>
              </a:cxn>
              <a:cxn ang="0">
                <a:pos x="T8" y="T9"/>
              </a:cxn>
              <a:cxn ang="0">
                <a:pos x="T10" y="T11"/>
              </a:cxn>
            </a:cxnLst>
            <a:rect l="0" t="0" r="r" b="b"/>
            <a:pathLst>
              <a:path w="3368" h="681">
                <a:moveTo>
                  <a:pt x="3368" y="130"/>
                </a:moveTo>
                <a:cubicBezTo>
                  <a:pt x="2828" y="0"/>
                  <a:pt x="2199" y="108"/>
                  <a:pt x="1829" y="254"/>
                </a:cubicBezTo>
                <a:cubicBezTo>
                  <a:pt x="1173" y="514"/>
                  <a:pt x="195" y="321"/>
                  <a:pt x="0" y="278"/>
                </a:cubicBezTo>
                <a:cubicBezTo>
                  <a:pt x="0" y="681"/>
                  <a:pt x="0" y="681"/>
                  <a:pt x="0" y="681"/>
                </a:cubicBezTo>
                <a:cubicBezTo>
                  <a:pt x="3368" y="681"/>
                  <a:pt x="3368" y="681"/>
                  <a:pt x="3368" y="681"/>
                </a:cubicBezTo>
                <a:lnTo>
                  <a:pt x="3368" y="130"/>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19" name="文本框 18"/>
          <p:cNvSpPr txBox="1"/>
          <p:nvPr/>
        </p:nvSpPr>
        <p:spPr>
          <a:xfrm>
            <a:off x="405515" y="393538"/>
            <a:ext cx="4773794" cy="891540"/>
          </a:xfrm>
          <a:prstGeom prst="rect">
            <a:avLst/>
          </a:prstGeom>
          <a:noFill/>
        </p:spPr>
        <p:txBody>
          <a:bodyPr wrap="square" rtlCol="0">
            <a:spAutoFit/>
          </a:bodyPr>
          <a:lstStyle/>
          <a:p>
            <a:pPr algn="ctr"/>
            <a:r>
              <a:rPr lang="zh-CN" altLang="en-US" sz="5200" dirty="0" smtClean="0">
                <a:solidFill>
                  <a:srgbClr val="2E75B6"/>
                </a:solidFill>
                <a:latin typeface="微软雅黑" charset="0"/>
                <a:ea typeface="微软雅黑" charset="0"/>
                <a:cs typeface="+mn-ea"/>
                <a:sym typeface="+mn-lt"/>
              </a:rPr>
              <a:t>整体概述</a:t>
            </a:r>
            <a:endParaRPr lang="zh-CN" altLang="en-US" sz="5200" dirty="0" smtClean="0">
              <a:solidFill>
                <a:srgbClr val="2E75B6"/>
              </a:solidFill>
              <a:latin typeface="微软雅黑" charset="0"/>
              <a:ea typeface="微软雅黑" charset="0"/>
              <a:cs typeface="+mn-ea"/>
              <a:sym typeface="+mn-lt"/>
            </a:endParaRPr>
          </a:p>
        </p:txBody>
      </p:sp>
      <p:sp>
        <p:nvSpPr>
          <p:cNvPr id="21" name="圆角矩形 20"/>
          <p:cNvSpPr/>
          <p:nvPr/>
        </p:nvSpPr>
        <p:spPr>
          <a:xfrm>
            <a:off x="1785855" y="2056250"/>
            <a:ext cx="2036845" cy="359821"/>
          </a:xfrm>
          <a:prstGeom prst="roundRect">
            <a:avLst>
              <a:gd name="adj" fmla="val 50000"/>
            </a:avLst>
          </a:prstGeom>
          <a:solidFill>
            <a:schemeClr val="accent1">
              <a:lumMod val="75000"/>
            </a:schemeClr>
          </a:solidFill>
          <a:ln w="190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D323C"/>
              </a:solidFill>
              <a:effectLst/>
              <a:uLnTx/>
              <a:uFillTx/>
              <a:latin typeface="微软雅黑" charset="0"/>
              <a:ea typeface="微软雅黑" charset="0"/>
              <a:cs typeface="Arial" panose="020B0604020202020204" pitchFamily="34" charset="0"/>
              <a:sym typeface="+mn-lt"/>
            </a:endParaRPr>
          </a:p>
        </p:txBody>
      </p:sp>
      <p:sp>
        <p:nvSpPr>
          <p:cNvPr id="22" name="矩形 21"/>
          <p:cNvSpPr/>
          <p:nvPr/>
        </p:nvSpPr>
        <p:spPr>
          <a:xfrm>
            <a:off x="2020786" y="2072967"/>
            <a:ext cx="1559278" cy="307777"/>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smtClean="0">
                <a:ln>
                  <a:noFill/>
                </a:ln>
                <a:solidFill>
                  <a:schemeClr val="bg1"/>
                </a:solidFill>
                <a:effectLst/>
                <a:uLnTx/>
                <a:uFillTx/>
                <a:latin typeface="微软雅黑" charset="0"/>
                <a:ea typeface="微软雅黑" charset="0"/>
                <a:cs typeface="Arial" panose="020B0604020202020204" pitchFamily="34" charset="0"/>
                <a:sym typeface="+mn-lt"/>
              </a:rPr>
              <a:t>PART.01</a:t>
            </a:r>
            <a:endParaRPr kumimoji="0" lang="en-US" altLang="zh-CN" sz="1400" i="0" u="none" strike="noStrike" kern="1200" cap="none" spc="0" normalizeH="0" baseline="0" noProof="0" dirty="0" smtClean="0">
              <a:ln>
                <a:noFill/>
              </a:ln>
              <a:solidFill>
                <a:schemeClr val="bg1"/>
              </a:solidFill>
              <a:effectLst/>
              <a:uLnTx/>
              <a:uFillTx/>
              <a:latin typeface="微软雅黑" charset="0"/>
              <a:ea typeface="微软雅黑" charset="0"/>
              <a:cs typeface="Arial" panose="020B0604020202020204" pitchFamily="34" charset="0"/>
              <a:sym typeface="+mn-lt"/>
            </a:endParaRPr>
          </a:p>
        </p:txBody>
      </p:sp>
      <p:sp>
        <p:nvSpPr>
          <p:cNvPr id="2" name="圆角矩形 1"/>
          <p:cNvSpPr/>
          <p:nvPr/>
        </p:nvSpPr>
        <p:spPr>
          <a:xfrm>
            <a:off x="5974480" y="56584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10" name="椭圆 9"/>
          <p:cNvSpPr/>
          <p:nvPr/>
        </p:nvSpPr>
        <p:spPr>
          <a:xfrm>
            <a:off x="6095301" y="65246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11" name="文本框 10"/>
          <p:cNvSpPr txBox="1"/>
          <p:nvPr/>
        </p:nvSpPr>
        <p:spPr>
          <a:xfrm>
            <a:off x="7074158" y="744675"/>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背景</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12" name="文本框 11"/>
          <p:cNvSpPr txBox="1"/>
          <p:nvPr/>
        </p:nvSpPr>
        <p:spPr>
          <a:xfrm>
            <a:off x="6152338" y="680831"/>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1</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13" name="圆角矩形 12"/>
          <p:cNvSpPr/>
          <p:nvPr/>
        </p:nvSpPr>
        <p:spPr>
          <a:xfrm>
            <a:off x="5974480" y="181044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14" name="椭圆 13"/>
          <p:cNvSpPr/>
          <p:nvPr/>
        </p:nvSpPr>
        <p:spPr>
          <a:xfrm>
            <a:off x="6095301" y="189706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15" name="文本框 14"/>
          <p:cNvSpPr txBox="1"/>
          <p:nvPr/>
        </p:nvSpPr>
        <p:spPr>
          <a:xfrm>
            <a:off x="7074158" y="1989275"/>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概念</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16" name="文本框 15"/>
          <p:cNvSpPr txBox="1"/>
          <p:nvPr/>
        </p:nvSpPr>
        <p:spPr>
          <a:xfrm>
            <a:off x="6152338" y="1925431"/>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2</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3" name="圆角矩形 2"/>
          <p:cNvSpPr/>
          <p:nvPr/>
        </p:nvSpPr>
        <p:spPr>
          <a:xfrm>
            <a:off x="5974480" y="3042885"/>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4" name="椭圆 3"/>
          <p:cNvSpPr/>
          <p:nvPr/>
        </p:nvSpPr>
        <p:spPr>
          <a:xfrm>
            <a:off x="6095301" y="3129512"/>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5" name="文本框 4"/>
          <p:cNvSpPr txBox="1"/>
          <p:nvPr/>
        </p:nvSpPr>
        <p:spPr>
          <a:xfrm>
            <a:off x="7074158" y="3221719"/>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特点</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6" name="文本框 5"/>
          <p:cNvSpPr txBox="1"/>
          <p:nvPr/>
        </p:nvSpPr>
        <p:spPr>
          <a:xfrm>
            <a:off x="6152338" y="3157875"/>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3</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23" name="圆角矩形 22"/>
          <p:cNvSpPr/>
          <p:nvPr/>
        </p:nvSpPr>
        <p:spPr>
          <a:xfrm>
            <a:off x="5974480" y="4287485"/>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24" name="椭圆 23"/>
          <p:cNvSpPr/>
          <p:nvPr/>
        </p:nvSpPr>
        <p:spPr>
          <a:xfrm>
            <a:off x="6095301" y="4374112"/>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25" name="文本框 24"/>
          <p:cNvSpPr txBox="1"/>
          <p:nvPr/>
        </p:nvSpPr>
        <p:spPr>
          <a:xfrm>
            <a:off x="7074158" y="4466319"/>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对比</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26" name="文本框 25"/>
          <p:cNvSpPr txBox="1"/>
          <p:nvPr/>
        </p:nvSpPr>
        <p:spPr>
          <a:xfrm>
            <a:off x="6152338" y="4402475"/>
            <a:ext cx="525826"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rPr>
              <a:t>4</a:t>
            </a:r>
            <a:endPar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endParaRPr>
          </a:p>
        </p:txBody>
      </p:sp>
      <p:sp>
        <p:nvSpPr>
          <p:cNvPr id="27" name="圆角矩形 26"/>
          <p:cNvSpPr/>
          <p:nvPr/>
        </p:nvSpPr>
        <p:spPr>
          <a:xfrm>
            <a:off x="5974480" y="5519385"/>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28" name="椭圆 27"/>
          <p:cNvSpPr/>
          <p:nvPr/>
        </p:nvSpPr>
        <p:spPr>
          <a:xfrm>
            <a:off x="6095301" y="5606012"/>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29" name="文本框 28"/>
          <p:cNvSpPr txBox="1"/>
          <p:nvPr/>
        </p:nvSpPr>
        <p:spPr>
          <a:xfrm>
            <a:off x="7074158" y="5698219"/>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市场</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30" name="文本框 29"/>
          <p:cNvSpPr txBox="1"/>
          <p:nvPr/>
        </p:nvSpPr>
        <p:spPr>
          <a:xfrm>
            <a:off x="6152338" y="5634375"/>
            <a:ext cx="525826"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rPr>
              <a:t>5</a:t>
            </a:r>
            <a:endPar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664845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实施计划</a:t>
            </a:r>
            <a:endParaRPr lang="zh-CN" altLang="en-US" sz="2600" dirty="0" smtClean="0">
              <a:solidFill>
                <a:srgbClr val="2E75B6"/>
              </a:solidFill>
              <a:latin typeface="微软雅黑" charset="0"/>
              <a:ea typeface="微软雅黑" charset="0"/>
              <a:cs typeface="+mn-ea"/>
              <a:sym typeface="+mn-lt"/>
            </a:endParaRPr>
          </a:p>
        </p:txBody>
      </p:sp>
      <p:sp>
        <p:nvSpPr>
          <p:cNvPr id="9" name="任意多边形: 形状 8"/>
          <p:cNvSpPr/>
          <p:nvPr>
            <p:custDataLst>
              <p:tags r:id="rId1"/>
            </p:custDataLst>
          </p:nvPr>
        </p:nvSpPr>
        <p:spPr>
          <a:xfrm rot="21405341">
            <a:off x="1033266" y="3404383"/>
            <a:ext cx="10335897" cy="772674"/>
          </a:xfrm>
          <a:custGeom>
            <a:avLst/>
            <a:gdLst>
              <a:gd name="connsiteX0" fmla="*/ 0 w 10039350"/>
              <a:gd name="connsiteY0" fmla="*/ 704850 h 772674"/>
              <a:gd name="connsiteX1" fmla="*/ 5276850 w 10039350"/>
              <a:gd name="connsiteY1" fmla="*/ 704850 h 772674"/>
              <a:gd name="connsiteX2" fmla="*/ 10039350 w 10039350"/>
              <a:gd name="connsiteY2" fmla="*/ 0 h 772674"/>
            </a:gdLst>
            <a:ahLst/>
            <a:cxnLst>
              <a:cxn ang="0">
                <a:pos x="connsiteX0" y="connsiteY0"/>
              </a:cxn>
              <a:cxn ang="0">
                <a:pos x="connsiteX1" y="connsiteY1"/>
              </a:cxn>
              <a:cxn ang="0">
                <a:pos x="connsiteX2" y="connsiteY2"/>
              </a:cxn>
            </a:cxnLst>
            <a:rect l="l" t="t" r="r" b="b"/>
            <a:pathLst>
              <a:path w="10039350" h="772674">
                <a:moveTo>
                  <a:pt x="0" y="704850"/>
                </a:moveTo>
                <a:cubicBezTo>
                  <a:pt x="1801812" y="763587"/>
                  <a:pt x="3603625" y="822325"/>
                  <a:pt x="5276850" y="704850"/>
                </a:cubicBezTo>
                <a:cubicBezTo>
                  <a:pt x="6950075" y="587375"/>
                  <a:pt x="9229725" y="276225"/>
                  <a:pt x="10039350" y="0"/>
                </a:cubicBezTo>
              </a:path>
            </a:pathLst>
          </a:custGeom>
          <a:noFill/>
          <a:ln w="25400">
            <a:solidFill>
              <a:srgbClr val="FC4653"/>
            </a:solidFill>
          </a:ln>
        </p:spPr>
        <p:style>
          <a:lnRef idx="2">
            <a:srgbClr val="FC4653">
              <a:shade val="50000"/>
            </a:srgbClr>
          </a:lnRef>
          <a:fillRef idx="1">
            <a:srgbClr val="FC4653"/>
          </a:fillRef>
          <a:effectRef idx="0">
            <a:srgbClr val="FC4653"/>
          </a:effectRef>
          <a:fontRef idx="minor">
            <a:srgbClr val="FFFFFF"/>
          </a:fontRef>
        </p:style>
        <p:txBody>
          <a:bodyPr rtlCol="0" anchor="ctr"/>
          <a:lstStyle/>
          <a:p>
            <a:pPr algn="ctr"/>
            <a:endParaRPr lang="zh-CN" altLang="en-US">
              <a:latin typeface="微软雅黑" charset="0"/>
              <a:ea typeface="微软雅黑" charset="0"/>
            </a:endParaRPr>
          </a:p>
        </p:txBody>
      </p:sp>
      <p:cxnSp>
        <p:nvCxnSpPr>
          <p:cNvPr id="18" name="直接连接符 17"/>
          <p:cNvCxnSpPr/>
          <p:nvPr>
            <p:custDataLst>
              <p:tags r:id="rId2"/>
            </p:custDataLst>
          </p:nvPr>
        </p:nvCxnSpPr>
        <p:spPr>
          <a:xfrm>
            <a:off x="1215671" y="2445080"/>
            <a:ext cx="0" cy="1730489"/>
          </a:xfrm>
          <a:prstGeom prst="line">
            <a:avLst/>
          </a:prstGeom>
          <a:ln w="25400">
            <a:solidFill>
              <a:srgbClr val="FC4653"/>
            </a:solidFill>
          </a:ln>
        </p:spPr>
        <p:style>
          <a:lnRef idx="1">
            <a:srgbClr val="FC4653"/>
          </a:lnRef>
          <a:fillRef idx="0">
            <a:srgbClr val="FC4653"/>
          </a:fillRef>
          <a:effectRef idx="0">
            <a:srgbClr val="FC4653"/>
          </a:effectRef>
          <a:fontRef idx="minor">
            <a:srgbClr val="242424"/>
          </a:fontRef>
        </p:style>
      </p:cxnSp>
      <p:sp>
        <p:nvSpPr>
          <p:cNvPr id="85" name="文本框 90"/>
          <p:cNvSpPr txBox="1"/>
          <p:nvPr>
            <p:custDataLst>
              <p:tags r:id="rId3"/>
            </p:custDataLst>
          </p:nvPr>
        </p:nvSpPr>
        <p:spPr>
          <a:xfrm>
            <a:off x="495935" y="4665345"/>
            <a:ext cx="1466850" cy="523240"/>
          </a:xfrm>
          <a:prstGeom prst="rect">
            <a:avLst/>
          </a:prstGeom>
          <a:noFill/>
        </p:spPr>
        <p:txBody>
          <a:bodyPr wrap="square" lIns="90000" tIns="46800" rIns="90000" bIns="46800" rtlCol="0">
            <a:normAutofit fontScale="50000"/>
          </a:bodyPr>
          <a:lstStyle>
            <a:defPPr>
              <a:defRPr lang="zh-CN"/>
            </a:defPPr>
            <a:lvl1pPr marL="0" algn="l" defTabSz="914400" rtl="0" eaLnBrk="1" latinLnBrk="0" hangingPunct="1">
              <a:defRPr sz="1800" kern="1200">
                <a:solidFill>
                  <a:srgbClr val="242424"/>
                </a:solidFill>
                <a:latin typeface="+mn-lt"/>
                <a:ea typeface="+mn-ea"/>
                <a:cs typeface="+mn-cs"/>
              </a:defRPr>
            </a:lvl1pPr>
            <a:lvl2pPr marL="457200" algn="l" defTabSz="914400" rtl="0" eaLnBrk="1" latinLnBrk="0" hangingPunct="1">
              <a:defRPr sz="1800" kern="1200">
                <a:solidFill>
                  <a:srgbClr val="242424"/>
                </a:solidFill>
                <a:latin typeface="+mn-lt"/>
                <a:ea typeface="+mn-ea"/>
                <a:cs typeface="+mn-cs"/>
              </a:defRPr>
            </a:lvl2pPr>
            <a:lvl3pPr marL="914400" algn="l" defTabSz="914400" rtl="0" eaLnBrk="1" latinLnBrk="0" hangingPunct="1">
              <a:defRPr sz="1800" kern="1200">
                <a:solidFill>
                  <a:srgbClr val="242424"/>
                </a:solidFill>
                <a:latin typeface="+mn-lt"/>
                <a:ea typeface="+mn-ea"/>
                <a:cs typeface="+mn-cs"/>
              </a:defRPr>
            </a:lvl3pPr>
            <a:lvl4pPr marL="1371600" algn="l" defTabSz="914400" rtl="0" eaLnBrk="1" latinLnBrk="0" hangingPunct="1">
              <a:defRPr sz="1800" kern="1200">
                <a:solidFill>
                  <a:srgbClr val="242424"/>
                </a:solidFill>
                <a:latin typeface="+mn-lt"/>
                <a:ea typeface="+mn-ea"/>
                <a:cs typeface="+mn-cs"/>
              </a:defRPr>
            </a:lvl4pPr>
            <a:lvl5pPr marL="1828800" algn="l" defTabSz="914400" rtl="0" eaLnBrk="1" latinLnBrk="0" hangingPunct="1">
              <a:defRPr sz="1800" kern="1200">
                <a:solidFill>
                  <a:srgbClr val="242424"/>
                </a:solidFill>
                <a:latin typeface="+mn-lt"/>
                <a:ea typeface="+mn-ea"/>
                <a:cs typeface="+mn-cs"/>
              </a:defRPr>
            </a:lvl5pPr>
            <a:lvl6pPr marL="2286000" algn="l" defTabSz="914400" rtl="0" eaLnBrk="1" latinLnBrk="0" hangingPunct="1">
              <a:defRPr sz="1800" kern="1200">
                <a:solidFill>
                  <a:srgbClr val="242424"/>
                </a:solidFill>
                <a:latin typeface="+mn-lt"/>
                <a:ea typeface="+mn-ea"/>
                <a:cs typeface="+mn-cs"/>
              </a:defRPr>
            </a:lvl6pPr>
            <a:lvl7pPr marL="2743200" algn="l" defTabSz="914400" rtl="0" eaLnBrk="1" latinLnBrk="0" hangingPunct="1">
              <a:defRPr sz="1800" kern="1200">
                <a:solidFill>
                  <a:srgbClr val="242424"/>
                </a:solidFill>
                <a:latin typeface="+mn-lt"/>
                <a:ea typeface="+mn-ea"/>
                <a:cs typeface="+mn-cs"/>
              </a:defRPr>
            </a:lvl7pPr>
            <a:lvl8pPr marL="3200400" algn="l" defTabSz="914400" rtl="0" eaLnBrk="1" latinLnBrk="0" hangingPunct="1">
              <a:defRPr sz="1800" kern="1200">
                <a:solidFill>
                  <a:srgbClr val="242424"/>
                </a:solidFill>
                <a:latin typeface="+mn-lt"/>
                <a:ea typeface="+mn-ea"/>
                <a:cs typeface="+mn-cs"/>
              </a:defRPr>
            </a:lvl8pPr>
            <a:lvl9pPr marL="3657600" algn="l" defTabSz="914400" rtl="0" eaLnBrk="1" latinLnBrk="0" hangingPunct="1">
              <a:defRPr sz="1800" kern="1200">
                <a:solidFill>
                  <a:srgbClr val="242424"/>
                </a:solidFill>
                <a:latin typeface="+mn-lt"/>
                <a:ea typeface="+mn-ea"/>
                <a:cs typeface="+mn-cs"/>
              </a:defRPr>
            </a:lvl9pPr>
          </a:lstStyle>
          <a:p>
            <a:r>
              <a:rPr lang="zh-CN" altLang="en-US" sz="2800" b="1">
                <a:solidFill>
                  <a:srgbClr val="FC4653"/>
                </a:solidFill>
                <a:latin typeface="微软雅黑" charset="0"/>
                <a:ea typeface="微软雅黑" charset="0"/>
                <a:cs typeface="Arial" panose="020B0604020202020204" pitchFamily="34" charset="0"/>
              </a:rPr>
              <a:t>数周至数月不等</a:t>
            </a:r>
            <a:endParaRPr lang="zh-CN" altLang="en-US" sz="2800" b="1">
              <a:solidFill>
                <a:srgbClr val="FC4653"/>
              </a:solidFill>
              <a:latin typeface="微软雅黑" charset="0"/>
              <a:ea typeface="微软雅黑" charset="0"/>
              <a:cs typeface="Arial" panose="020B0604020202020204" pitchFamily="34" charset="0"/>
            </a:endParaRPr>
          </a:p>
        </p:txBody>
      </p:sp>
      <p:sp>
        <p:nvSpPr>
          <p:cNvPr id="5" name="椭圆 4"/>
          <p:cNvSpPr/>
          <p:nvPr>
            <p:custDataLst>
              <p:tags r:id="rId4"/>
            </p:custDataLst>
          </p:nvPr>
        </p:nvSpPr>
        <p:spPr>
          <a:xfrm>
            <a:off x="1033443" y="4207884"/>
            <a:ext cx="364456" cy="364456"/>
          </a:xfrm>
          <a:prstGeom prst="ellipse">
            <a:avLst/>
          </a:prstGeom>
          <a:solidFill>
            <a:srgbClr val="FC4653"/>
          </a:solidFill>
          <a:ln w="101600">
            <a:solidFill>
              <a:srgbClr val="FC4653">
                <a:lumMod val="20000"/>
                <a:lumOff val="80000"/>
              </a:srgbClr>
            </a:solidFill>
          </a:ln>
        </p:spPr>
        <p:style>
          <a:lnRef idx="2">
            <a:srgbClr val="FC4653">
              <a:shade val="50000"/>
            </a:srgbClr>
          </a:lnRef>
          <a:fillRef idx="1">
            <a:srgbClr val="FC4653"/>
          </a:fillRef>
          <a:effectRef idx="0">
            <a:srgbClr val="FC4653"/>
          </a:effectRef>
          <a:fontRef idx="minor">
            <a:srgbClr val="FFFFFF"/>
          </a:fontRef>
        </p:style>
        <p:txBody>
          <a:bodyPr rtlCol="0" anchor="ct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latin typeface="微软雅黑" charset="0"/>
              <a:ea typeface="微软雅黑" charset="0"/>
            </a:endParaRPr>
          </a:p>
        </p:txBody>
      </p:sp>
      <p:sp>
        <p:nvSpPr>
          <p:cNvPr id="47" name="文本框 5"/>
          <p:cNvSpPr txBox="1"/>
          <p:nvPr>
            <p:custDataLst>
              <p:tags r:id="rId5"/>
            </p:custDataLst>
          </p:nvPr>
        </p:nvSpPr>
        <p:spPr>
          <a:xfrm>
            <a:off x="1397899" y="2689807"/>
            <a:ext cx="2594843" cy="787523"/>
          </a:xfrm>
          <a:prstGeom prst="rect">
            <a:avLst/>
          </a:prstGeom>
          <a:noFill/>
        </p:spPr>
        <p:txBody>
          <a:bodyPr wrap="square" lIns="90000" tIns="46800" rIns="90000" bIns="46800" rtlCol="0">
            <a:normAutofit fontScale="90000"/>
          </a:bodyPr>
          <a:lstStyle>
            <a:defPPr>
              <a:defRPr lang="zh-CN"/>
            </a:defPPr>
            <a:lvl1pPr marL="0" algn="l" defTabSz="914400" rtl="0" eaLnBrk="1" latinLnBrk="0" hangingPunct="1">
              <a:defRPr sz="1800" kern="1200">
                <a:solidFill>
                  <a:srgbClr val="242424"/>
                </a:solidFill>
                <a:latin typeface="+mn-lt"/>
                <a:ea typeface="+mn-ea"/>
                <a:cs typeface="+mn-cs"/>
              </a:defRPr>
            </a:lvl1pPr>
            <a:lvl2pPr marL="457200" algn="l" defTabSz="914400" rtl="0" eaLnBrk="1" latinLnBrk="0" hangingPunct="1">
              <a:defRPr sz="1800" kern="1200">
                <a:solidFill>
                  <a:srgbClr val="242424"/>
                </a:solidFill>
                <a:latin typeface="+mn-lt"/>
                <a:ea typeface="+mn-ea"/>
                <a:cs typeface="+mn-cs"/>
              </a:defRPr>
            </a:lvl2pPr>
            <a:lvl3pPr marL="914400" algn="l" defTabSz="914400" rtl="0" eaLnBrk="1" latinLnBrk="0" hangingPunct="1">
              <a:defRPr sz="1800" kern="1200">
                <a:solidFill>
                  <a:srgbClr val="242424"/>
                </a:solidFill>
                <a:latin typeface="+mn-lt"/>
                <a:ea typeface="+mn-ea"/>
                <a:cs typeface="+mn-cs"/>
              </a:defRPr>
            </a:lvl3pPr>
            <a:lvl4pPr marL="1371600" algn="l" defTabSz="914400" rtl="0" eaLnBrk="1" latinLnBrk="0" hangingPunct="1">
              <a:defRPr sz="1800" kern="1200">
                <a:solidFill>
                  <a:srgbClr val="242424"/>
                </a:solidFill>
                <a:latin typeface="+mn-lt"/>
                <a:ea typeface="+mn-ea"/>
                <a:cs typeface="+mn-cs"/>
              </a:defRPr>
            </a:lvl4pPr>
            <a:lvl5pPr marL="1828800" algn="l" defTabSz="914400" rtl="0" eaLnBrk="1" latinLnBrk="0" hangingPunct="1">
              <a:defRPr sz="1800" kern="1200">
                <a:solidFill>
                  <a:srgbClr val="242424"/>
                </a:solidFill>
                <a:latin typeface="+mn-lt"/>
                <a:ea typeface="+mn-ea"/>
                <a:cs typeface="+mn-cs"/>
              </a:defRPr>
            </a:lvl5pPr>
            <a:lvl6pPr marL="2286000" algn="l" defTabSz="914400" rtl="0" eaLnBrk="1" latinLnBrk="0" hangingPunct="1">
              <a:defRPr sz="1800" kern="1200">
                <a:solidFill>
                  <a:srgbClr val="242424"/>
                </a:solidFill>
                <a:latin typeface="+mn-lt"/>
                <a:ea typeface="+mn-ea"/>
                <a:cs typeface="+mn-cs"/>
              </a:defRPr>
            </a:lvl6pPr>
            <a:lvl7pPr marL="2743200" algn="l" defTabSz="914400" rtl="0" eaLnBrk="1" latinLnBrk="0" hangingPunct="1">
              <a:defRPr sz="1800" kern="1200">
                <a:solidFill>
                  <a:srgbClr val="242424"/>
                </a:solidFill>
                <a:latin typeface="+mn-lt"/>
                <a:ea typeface="+mn-ea"/>
                <a:cs typeface="+mn-cs"/>
              </a:defRPr>
            </a:lvl7pPr>
            <a:lvl8pPr marL="3200400" algn="l" defTabSz="914400" rtl="0" eaLnBrk="1" latinLnBrk="0" hangingPunct="1">
              <a:defRPr sz="1800" kern="1200">
                <a:solidFill>
                  <a:srgbClr val="242424"/>
                </a:solidFill>
                <a:latin typeface="+mn-lt"/>
                <a:ea typeface="+mn-ea"/>
                <a:cs typeface="+mn-cs"/>
              </a:defRPr>
            </a:lvl8pPr>
            <a:lvl9pPr marL="3657600" algn="l" defTabSz="914400" rtl="0" eaLnBrk="1" latinLnBrk="0" hangingPunct="1">
              <a:defRPr sz="1800" kern="1200">
                <a:solidFill>
                  <a:srgbClr val="242424"/>
                </a:solidFill>
                <a:latin typeface="+mn-lt"/>
                <a:ea typeface="+mn-ea"/>
                <a:cs typeface="+mn-cs"/>
              </a:defRPr>
            </a:lvl9pPr>
          </a:lstStyle>
          <a:p>
            <a:pPr>
              <a:lnSpc>
                <a:spcPct val="150000"/>
              </a:lnSpc>
            </a:pPr>
            <a:r>
              <a:rPr lang="zh-CN" altLang="en-US" sz="1600">
                <a:solidFill>
                  <a:srgbClr val="FFFFFF">
                    <a:lumMod val="50000"/>
                  </a:srgbClr>
                </a:solidFill>
                <a:latin typeface="微软雅黑" charset="0"/>
                <a:ea typeface="微软雅黑" charset="0"/>
                <a:cs typeface="微软雅黑" panose="020B0503020204020204" pitchFamily="34" charset="-122"/>
                <a:sym typeface="+mn-ea"/>
              </a:rPr>
              <a:t>包括明确升级目标、收集并分析现有数据、制定实施计划等。</a:t>
            </a:r>
            <a:endParaRPr lang="zh-CN" altLang="en-US" sz="1600">
              <a:solidFill>
                <a:srgbClr val="FFFFFF">
                  <a:lumMod val="50000"/>
                </a:srgbClr>
              </a:solidFill>
              <a:latin typeface="微软雅黑" charset="0"/>
              <a:ea typeface="微软雅黑" charset="0"/>
              <a:cs typeface="微软雅黑" panose="020B0503020204020204" pitchFamily="34" charset="-122"/>
              <a:sym typeface="+mn-ea"/>
            </a:endParaRPr>
          </a:p>
        </p:txBody>
      </p:sp>
      <p:sp>
        <p:nvSpPr>
          <p:cNvPr id="6" name="ï$ḻiďê"/>
          <p:cNvSpPr txBox="1"/>
          <p:nvPr>
            <p:custDataLst>
              <p:tags r:id="rId6"/>
            </p:custDataLst>
          </p:nvPr>
        </p:nvSpPr>
        <p:spPr bwMode="auto">
          <a:xfrm>
            <a:off x="1397898" y="2237642"/>
            <a:ext cx="179698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fontScale="90000"/>
          </a:bodyPr>
          <a:lstStyle>
            <a:defPPr>
              <a:defRPr lang="zh-CN"/>
            </a:defPPr>
            <a:lvl1pPr marL="0" algn="l" defTabSz="913765" rtl="0" eaLnBrk="1" latinLnBrk="0" hangingPunct="1">
              <a:defRPr sz="1800" kern="1200">
                <a:solidFill>
                  <a:srgbClr val="242424"/>
                </a:solidFill>
              </a:defRPr>
            </a:lvl1pPr>
            <a:lvl2pPr marL="457200" algn="l" defTabSz="913765" rtl="0" eaLnBrk="1" latinLnBrk="0" hangingPunct="1">
              <a:defRPr sz="1800" kern="1200">
                <a:solidFill>
                  <a:srgbClr val="242424"/>
                </a:solidFill>
              </a:defRPr>
            </a:lvl2pPr>
            <a:lvl3pPr marL="914400" algn="l" defTabSz="913765" rtl="0" eaLnBrk="1" latinLnBrk="0" hangingPunct="1">
              <a:defRPr sz="1800" kern="1200">
                <a:solidFill>
                  <a:srgbClr val="242424"/>
                </a:solidFill>
              </a:defRPr>
            </a:lvl3pPr>
            <a:lvl4pPr marL="1371600" algn="l" defTabSz="913765" rtl="0" eaLnBrk="1" latinLnBrk="0" hangingPunct="1">
              <a:defRPr sz="1800" kern="1200">
                <a:solidFill>
                  <a:srgbClr val="242424"/>
                </a:solidFill>
              </a:defRPr>
            </a:lvl4pPr>
            <a:lvl5pPr marL="1828800" algn="l" defTabSz="913765" rtl="0" eaLnBrk="1" latinLnBrk="0" hangingPunct="1">
              <a:defRPr sz="1800" kern="1200">
                <a:solidFill>
                  <a:srgbClr val="242424"/>
                </a:solidFill>
              </a:defRPr>
            </a:lvl5pPr>
            <a:lvl6pPr marL="2286000" algn="l" defTabSz="913765" rtl="0" eaLnBrk="1" latinLnBrk="0" hangingPunct="1">
              <a:defRPr sz="1800" kern="1200">
                <a:solidFill>
                  <a:srgbClr val="242424"/>
                </a:solidFill>
              </a:defRPr>
            </a:lvl6pPr>
            <a:lvl7pPr marL="2743200" algn="l" defTabSz="913765" rtl="0" eaLnBrk="1" latinLnBrk="0" hangingPunct="1">
              <a:defRPr sz="1800" kern="1200">
                <a:solidFill>
                  <a:srgbClr val="242424"/>
                </a:solidFill>
              </a:defRPr>
            </a:lvl7pPr>
            <a:lvl8pPr marL="3200400" algn="l" defTabSz="913765" rtl="0" eaLnBrk="1" latinLnBrk="0" hangingPunct="1">
              <a:defRPr sz="1800" kern="1200">
                <a:solidFill>
                  <a:srgbClr val="242424"/>
                </a:solidFill>
              </a:defRPr>
            </a:lvl8pPr>
            <a:lvl9pPr marL="3657600" algn="l" defTabSz="913765" rtl="0" eaLnBrk="1" latinLnBrk="0" hangingPunct="1">
              <a:defRPr sz="1800" kern="1200">
                <a:solidFill>
                  <a:srgbClr val="242424"/>
                </a:solidFill>
              </a:defRPr>
            </a:lvl9pPr>
          </a:lstStyle>
          <a:p>
            <a:pPr lvl="0">
              <a:buSzPct val="25000"/>
              <a:defRPr/>
            </a:pPr>
            <a:r>
              <a:rPr lang="zh-CN" altLang="en-US" b="1" spc="120">
                <a:latin typeface="微软雅黑" charset="0"/>
                <a:ea typeface="微软雅黑" charset="0"/>
              </a:rPr>
              <a:t>规划和准备阶段</a:t>
            </a:r>
            <a:endParaRPr lang="zh-CN" altLang="en-US" b="1" spc="120">
              <a:latin typeface="微软雅黑" charset="0"/>
              <a:ea typeface="微软雅黑" charset="0"/>
            </a:endParaRPr>
          </a:p>
        </p:txBody>
      </p:sp>
      <p:sp>
        <p:nvSpPr>
          <p:cNvPr id="20" name="泪滴形 19"/>
          <p:cNvSpPr/>
          <p:nvPr>
            <p:custDataLst>
              <p:tags r:id="rId7"/>
            </p:custDataLst>
          </p:nvPr>
        </p:nvSpPr>
        <p:spPr>
          <a:xfrm rot="8100000">
            <a:off x="1139513" y="2315254"/>
            <a:ext cx="152316" cy="152316"/>
          </a:xfrm>
          <a:prstGeom prst="teardrop">
            <a:avLst/>
          </a:prstGeom>
          <a:ln>
            <a:noFill/>
          </a:ln>
        </p:spPr>
        <p:style>
          <a:lnRef idx="2">
            <a:srgbClr val="FC4653">
              <a:shade val="50000"/>
            </a:srgbClr>
          </a:lnRef>
          <a:fillRef idx="1">
            <a:srgbClr val="FC4653"/>
          </a:fillRef>
          <a:effectRef idx="0">
            <a:srgbClr val="FC4653"/>
          </a:effectRef>
          <a:fontRef idx="minor">
            <a:srgbClr val="FFFFFF"/>
          </a:fontRef>
        </p:style>
        <p:txBody>
          <a:bodyPr rtlCol="0" anchor="ctr"/>
          <a:lstStyle/>
          <a:p>
            <a:pPr algn="ctr"/>
            <a:endParaRPr lang="zh-CN" altLang="en-US">
              <a:latin typeface="微软雅黑" charset="0"/>
              <a:ea typeface="微软雅黑" charset="0"/>
            </a:endParaRPr>
          </a:p>
        </p:txBody>
      </p:sp>
      <p:cxnSp>
        <p:nvCxnSpPr>
          <p:cNvPr id="7" name="直接连接符 6"/>
          <p:cNvCxnSpPr/>
          <p:nvPr>
            <p:custDataLst>
              <p:tags r:id="rId8"/>
            </p:custDataLst>
          </p:nvPr>
        </p:nvCxnSpPr>
        <p:spPr>
          <a:xfrm>
            <a:off x="4990995" y="2291523"/>
            <a:ext cx="0" cy="1730489"/>
          </a:xfrm>
          <a:prstGeom prst="line">
            <a:avLst/>
          </a:prstGeom>
          <a:ln w="25400">
            <a:solidFill>
              <a:srgbClr val="E1448B"/>
            </a:solidFill>
          </a:ln>
        </p:spPr>
        <p:style>
          <a:lnRef idx="1">
            <a:srgbClr val="FC4653"/>
          </a:lnRef>
          <a:fillRef idx="0">
            <a:srgbClr val="FC4653"/>
          </a:fillRef>
          <a:effectRef idx="0">
            <a:srgbClr val="FC4653"/>
          </a:effectRef>
          <a:fontRef idx="minor">
            <a:srgbClr val="242424"/>
          </a:fontRef>
        </p:style>
      </p:cxnSp>
      <p:sp>
        <p:nvSpPr>
          <p:cNvPr id="11" name="文本框 90"/>
          <p:cNvSpPr txBox="1"/>
          <p:nvPr>
            <p:custDataLst>
              <p:tags r:id="rId9"/>
            </p:custDataLst>
          </p:nvPr>
        </p:nvSpPr>
        <p:spPr>
          <a:xfrm>
            <a:off x="4324350" y="4511675"/>
            <a:ext cx="1466850" cy="523240"/>
          </a:xfrm>
          <a:prstGeom prst="rect">
            <a:avLst/>
          </a:prstGeom>
          <a:noFill/>
        </p:spPr>
        <p:txBody>
          <a:bodyPr wrap="square" lIns="90000" tIns="46800" rIns="90000" bIns="46800" rtlCol="0">
            <a:normAutofit fontScale="50000"/>
          </a:bodyPr>
          <a:lstStyle>
            <a:defPPr>
              <a:defRPr lang="zh-CN"/>
            </a:defPPr>
            <a:lvl1pPr marL="0" algn="l" defTabSz="914400" rtl="0" eaLnBrk="1" latinLnBrk="0" hangingPunct="1">
              <a:defRPr sz="1800" kern="1200">
                <a:solidFill>
                  <a:srgbClr val="242424"/>
                </a:solidFill>
                <a:latin typeface="+mn-lt"/>
                <a:ea typeface="+mn-ea"/>
                <a:cs typeface="+mn-cs"/>
              </a:defRPr>
            </a:lvl1pPr>
            <a:lvl2pPr marL="457200" algn="l" defTabSz="914400" rtl="0" eaLnBrk="1" latinLnBrk="0" hangingPunct="1">
              <a:defRPr sz="1800" kern="1200">
                <a:solidFill>
                  <a:srgbClr val="242424"/>
                </a:solidFill>
                <a:latin typeface="+mn-lt"/>
                <a:ea typeface="+mn-ea"/>
                <a:cs typeface="+mn-cs"/>
              </a:defRPr>
            </a:lvl2pPr>
            <a:lvl3pPr marL="914400" algn="l" defTabSz="914400" rtl="0" eaLnBrk="1" latinLnBrk="0" hangingPunct="1">
              <a:defRPr sz="1800" kern="1200">
                <a:solidFill>
                  <a:srgbClr val="242424"/>
                </a:solidFill>
                <a:latin typeface="+mn-lt"/>
                <a:ea typeface="+mn-ea"/>
                <a:cs typeface="+mn-cs"/>
              </a:defRPr>
            </a:lvl3pPr>
            <a:lvl4pPr marL="1371600" algn="l" defTabSz="914400" rtl="0" eaLnBrk="1" latinLnBrk="0" hangingPunct="1">
              <a:defRPr sz="1800" kern="1200">
                <a:solidFill>
                  <a:srgbClr val="242424"/>
                </a:solidFill>
                <a:latin typeface="+mn-lt"/>
                <a:ea typeface="+mn-ea"/>
                <a:cs typeface="+mn-cs"/>
              </a:defRPr>
            </a:lvl4pPr>
            <a:lvl5pPr marL="1828800" algn="l" defTabSz="914400" rtl="0" eaLnBrk="1" latinLnBrk="0" hangingPunct="1">
              <a:defRPr sz="1800" kern="1200">
                <a:solidFill>
                  <a:srgbClr val="242424"/>
                </a:solidFill>
                <a:latin typeface="+mn-lt"/>
                <a:ea typeface="+mn-ea"/>
                <a:cs typeface="+mn-cs"/>
              </a:defRPr>
            </a:lvl5pPr>
            <a:lvl6pPr marL="2286000" algn="l" defTabSz="914400" rtl="0" eaLnBrk="1" latinLnBrk="0" hangingPunct="1">
              <a:defRPr sz="1800" kern="1200">
                <a:solidFill>
                  <a:srgbClr val="242424"/>
                </a:solidFill>
                <a:latin typeface="+mn-lt"/>
                <a:ea typeface="+mn-ea"/>
                <a:cs typeface="+mn-cs"/>
              </a:defRPr>
            </a:lvl6pPr>
            <a:lvl7pPr marL="2743200" algn="l" defTabSz="914400" rtl="0" eaLnBrk="1" latinLnBrk="0" hangingPunct="1">
              <a:defRPr sz="1800" kern="1200">
                <a:solidFill>
                  <a:srgbClr val="242424"/>
                </a:solidFill>
                <a:latin typeface="+mn-lt"/>
                <a:ea typeface="+mn-ea"/>
                <a:cs typeface="+mn-cs"/>
              </a:defRPr>
            </a:lvl7pPr>
            <a:lvl8pPr marL="3200400" algn="l" defTabSz="914400" rtl="0" eaLnBrk="1" latinLnBrk="0" hangingPunct="1">
              <a:defRPr sz="1800" kern="1200">
                <a:solidFill>
                  <a:srgbClr val="242424"/>
                </a:solidFill>
                <a:latin typeface="+mn-lt"/>
                <a:ea typeface="+mn-ea"/>
                <a:cs typeface="+mn-cs"/>
              </a:defRPr>
            </a:lvl8pPr>
            <a:lvl9pPr marL="3657600" algn="l" defTabSz="914400" rtl="0" eaLnBrk="1" latinLnBrk="0" hangingPunct="1">
              <a:defRPr sz="1800" kern="1200">
                <a:solidFill>
                  <a:srgbClr val="242424"/>
                </a:solidFill>
                <a:latin typeface="+mn-lt"/>
                <a:ea typeface="+mn-ea"/>
                <a:cs typeface="+mn-cs"/>
              </a:defRPr>
            </a:lvl9pPr>
          </a:lstStyle>
          <a:p>
            <a:r>
              <a:rPr lang="zh-CN" altLang="en-US" sz="2800" b="1">
                <a:solidFill>
                  <a:srgbClr val="E1448B"/>
                </a:solidFill>
                <a:latin typeface="微软雅黑" charset="0"/>
                <a:ea typeface="微软雅黑" charset="0"/>
                <a:cs typeface="Arial" panose="020B0604020202020204" pitchFamily="34" charset="0"/>
              </a:rPr>
              <a:t>数月至一年不等</a:t>
            </a:r>
            <a:endParaRPr lang="zh-CN" altLang="en-US" sz="2800" b="1">
              <a:solidFill>
                <a:srgbClr val="E1448B"/>
              </a:solidFill>
              <a:latin typeface="微软雅黑" charset="0"/>
              <a:ea typeface="微软雅黑" charset="0"/>
              <a:cs typeface="Arial" panose="020B0604020202020204" pitchFamily="34" charset="0"/>
            </a:endParaRPr>
          </a:p>
        </p:txBody>
      </p:sp>
      <p:sp>
        <p:nvSpPr>
          <p:cNvPr id="12" name="椭圆 11"/>
          <p:cNvSpPr/>
          <p:nvPr>
            <p:custDataLst>
              <p:tags r:id="rId10"/>
            </p:custDataLst>
          </p:nvPr>
        </p:nvSpPr>
        <p:spPr>
          <a:xfrm>
            <a:off x="4808767" y="4054327"/>
            <a:ext cx="364456" cy="364456"/>
          </a:xfrm>
          <a:prstGeom prst="ellipse">
            <a:avLst/>
          </a:prstGeom>
          <a:solidFill>
            <a:srgbClr val="E1448B"/>
          </a:solidFill>
          <a:ln w="101600">
            <a:solidFill>
              <a:srgbClr val="E1448B">
                <a:lumMod val="20000"/>
                <a:lumOff val="80000"/>
              </a:srgbClr>
            </a:solidFill>
          </a:ln>
        </p:spPr>
        <p:style>
          <a:lnRef idx="2">
            <a:srgbClr val="FC4653">
              <a:shade val="50000"/>
            </a:srgbClr>
          </a:lnRef>
          <a:fillRef idx="1">
            <a:srgbClr val="FC4653"/>
          </a:fillRef>
          <a:effectRef idx="0">
            <a:srgbClr val="FC4653"/>
          </a:effectRef>
          <a:fontRef idx="minor">
            <a:srgbClr val="FFFFFF"/>
          </a:fontRef>
        </p:style>
        <p:txBody>
          <a:bodyPr rtlCol="0" anchor="ct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latin typeface="微软雅黑" charset="0"/>
              <a:ea typeface="微软雅黑" charset="0"/>
            </a:endParaRPr>
          </a:p>
        </p:txBody>
      </p:sp>
      <p:sp>
        <p:nvSpPr>
          <p:cNvPr id="13" name="文本框 5"/>
          <p:cNvSpPr txBox="1"/>
          <p:nvPr>
            <p:custDataLst>
              <p:tags r:id="rId11"/>
            </p:custDataLst>
          </p:nvPr>
        </p:nvSpPr>
        <p:spPr>
          <a:xfrm>
            <a:off x="5173223" y="2536250"/>
            <a:ext cx="2594843" cy="787523"/>
          </a:xfrm>
          <a:prstGeom prst="rect">
            <a:avLst/>
          </a:prstGeom>
          <a:noFill/>
        </p:spPr>
        <p:txBody>
          <a:bodyPr wrap="square" lIns="90000" tIns="46800" rIns="90000" bIns="46800" rtlCol="0">
            <a:normAutofit fontScale="90000"/>
          </a:bodyPr>
          <a:lstStyle>
            <a:defPPr>
              <a:defRPr lang="zh-CN"/>
            </a:defPPr>
            <a:lvl1pPr marL="0" algn="l" defTabSz="914400" rtl="0" eaLnBrk="1" latinLnBrk="0" hangingPunct="1">
              <a:defRPr sz="1800" kern="1200">
                <a:solidFill>
                  <a:srgbClr val="242424"/>
                </a:solidFill>
                <a:latin typeface="+mn-lt"/>
                <a:ea typeface="+mn-ea"/>
                <a:cs typeface="+mn-cs"/>
              </a:defRPr>
            </a:lvl1pPr>
            <a:lvl2pPr marL="457200" algn="l" defTabSz="914400" rtl="0" eaLnBrk="1" latinLnBrk="0" hangingPunct="1">
              <a:defRPr sz="1800" kern="1200">
                <a:solidFill>
                  <a:srgbClr val="242424"/>
                </a:solidFill>
                <a:latin typeface="+mn-lt"/>
                <a:ea typeface="+mn-ea"/>
                <a:cs typeface="+mn-cs"/>
              </a:defRPr>
            </a:lvl2pPr>
            <a:lvl3pPr marL="914400" algn="l" defTabSz="914400" rtl="0" eaLnBrk="1" latinLnBrk="0" hangingPunct="1">
              <a:defRPr sz="1800" kern="1200">
                <a:solidFill>
                  <a:srgbClr val="242424"/>
                </a:solidFill>
                <a:latin typeface="+mn-lt"/>
                <a:ea typeface="+mn-ea"/>
                <a:cs typeface="+mn-cs"/>
              </a:defRPr>
            </a:lvl3pPr>
            <a:lvl4pPr marL="1371600" algn="l" defTabSz="914400" rtl="0" eaLnBrk="1" latinLnBrk="0" hangingPunct="1">
              <a:defRPr sz="1800" kern="1200">
                <a:solidFill>
                  <a:srgbClr val="242424"/>
                </a:solidFill>
                <a:latin typeface="+mn-lt"/>
                <a:ea typeface="+mn-ea"/>
                <a:cs typeface="+mn-cs"/>
              </a:defRPr>
            </a:lvl4pPr>
            <a:lvl5pPr marL="1828800" algn="l" defTabSz="914400" rtl="0" eaLnBrk="1" latinLnBrk="0" hangingPunct="1">
              <a:defRPr sz="1800" kern="1200">
                <a:solidFill>
                  <a:srgbClr val="242424"/>
                </a:solidFill>
                <a:latin typeface="+mn-lt"/>
                <a:ea typeface="+mn-ea"/>
                <a:cs typeface="+mn-cs"/>
              </a:defRPr>
            </a:lvl5pPr>
            <a:lvl6pPr marL="2286000" algn="l" defTabSz="914400" rtl="0" eaLnBrk="1" latinLnBrk="0" hangingPunct="1">
              <a:defRPr sz="1800" kern="1200">
                <a:solidFill>
                  <a:srgbClr val="242424"/>
                </a:solidFill>
                <a:latin typeface="+mn-lt"/>
                <a:ea typeface="+mn-ea"/>
                <a:cs typeface="+mn-cs"/>
              </a:defRPr>
            </a:lvl6pPr>
            <a:lvl7pPr marL="2743200" algn="l" defTabSz="914400" rtl="0" eaLnBrk="1" latinLnBrk="0" hangingPunct="1">
              <a:defRPr sz="1800" kern="1200">
                <a:solidFill>
                  <a:srgbClr val="242424"/>
                </a:solidFill>
                <a:latin typeface="+mn-lt"/>
                <a:ea typeface="+mn-ea"/>
                <a:cs typeface="+mn-cs"/>
              </a:defRPr>
            </a:lvl7pPr>
            <a:lvl8pPr marL="3200400" algn="l" defTabSz="914400" rtl="0" eaLnBrk="1" latinLnBrk="0" hangingPunct="1">
              <a:defRPr sz="1800" kern="1200">
                <a:solidFill>
                  <a:srgbClr val="242424"/>
                </a:solidFill>
                <a:latin typeface="+mn-lt"/>
                <a:ea typeface="+mn-ea"/>
                <a:cs typeface="+mn-cs"/>
              </a:defRPr>
            </a:lvl8pPr>
            <a:lvl9pPr marL="3657600" algn="l" defTabSz="914400" rtl="0" eaLnBrk="1" latinLnBrk="0" hangingPunct="1">
              <a:defRPr sz="1800" kern="1200">
                <a:solidFill>
                  <a:srgbClr val="242424"/>
                </a:solidFill>
                <a:latin typeface="+mn-lt"/>
                <a:ea typeface="+mn-ea"/>
                <a:cs typeface="+mn-cs"/>
              </a:defRPr>
            </a:lvl9pPr>
          </a:lstStyle>
          <a:p>
            <a:pPr>
              <a:lnSpc>
                <a:spcPct val="150000"/>
              </a:lnSpc>
            </a:pPr>
            <a:r>
              <a:rPr lang="zh-CN" altLang="en-US" sz="1600">
                <a:solidFill>
                  <a:srgbClr val="FFFFFF">
                    <a:lumMod val="50000"/>
                  </a:srgbClr>
                </a:solidFill>
                <a:latin typeface="微软雅黑" charset="0"/>
                <a:ea typeface="微软雅黑" charset="0"/>
                <a:cs typeface="微软雅黑" panose="020B0503020204020204" pitchFamily="34" charset="-122"/>
                <a:sym typeface="+mn-ea"/>
              </a:rPr>
              <a:t>包括部署智能化设备、实施生产流程优化、搭建数据平台等。</a:t>
            </a:r>
            <a:endParaRPr lang="zh-CN" altLang="en-US" sz="1600">
              <a:solidFill>
                <a:srgbClr val="FFFFFF">
                  <a:lumMod val="50000"/>
                </a:srgbClr>
              </a:solidFill>
              <a:latin typeface="微软雅黑" charset="0"/>
              <a:ea typeface="微软雅黑" charset="0"/>
              <a:cs typeface="微软雅黑" panose="020B0503020204020204" pitchFamily="34" charset="-122"/>
              <a:sym typeface="+mn-ea"/>
            </a:endParaRPr>
          </a:p>
        </p:txBody>
      </p:sp>
      <p:sp>
        <p:nvSpPr>
          <p:cNvPr id="16" name="ï$ḻiďê"/>
          <p:cNvSpPr txBox="1"/>
          <p:nvPr>
            <p:custDataLst>
              <p:tags r:id="rId12"/>
            </p:custDataLst>
          </p:nvPr>
        </p:nvSpPr>
        <p:spPr bwMode="auto">
          <a:xfrm>
            <a:off x="5173222" y="2084085"/>
            <a:ext cx="179698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fontScale="90000"/>
          </a:bodyPr>
          <a:lstStyle>
            <a:defPPr>
              <a:defRPr lang="zh-CN"/>
            </a:defPPr>
            <a:lvl1pPr marL="0" algn="l" defTabSz="913765" rtl="0" eaLnBrk="1" latinLnBrk="0" hangingPunct="1">
              <a:defRPr sz="1800" kern="1200">
                <a:solidFill>
                  <a:srgbClr val="242424"/>
                </a:solidFill>
              </a:defRPr>
            </a:lvl1pPr>
            <a:lvl2pPr marL="457200" algn="l" defTabSz="913765" rtl="0" eaLnBrk="1" latinLnBrk="0" hangingPunct="1">
              <a:defRPr sz="1800" kern="1200">
                <a:solidFill>
                  <a:srgbClr val="242424"/>
                </a:solidFill>
              </a:defRPr>
            </a:lvl2pPr>
            <a:lvl3pPr marL="914400" algn="l" defTabSz="913765" rtl="0" eaLnBrk="1" latinLnBrk="0" hangingPunct="1">
              <a:defRPr sz="1800" kern="1200">
                <a:solidFill>
                  <a:srgbClr val="242424"/>
                </a:solidFill>
              </a:defRPr>
            </a:lvl3pPr>
            <a:lvl4pPr marL="1371600" algn="l" defTabSz="913765" rtl="0" eaLnBrk="1" latinLnBrk="0" hangingPunct="1">
              <a:defRPr sz="1800" kern="1200">
                <a:solidFill>
                  <a:srgbClr val="242424"/>
                </a:solidFill>
              </a:defRPr>
            </a:lvl4pPr>
            <a:lvl5pPr marL="1828800" algn="l" defTabSz="913765" rtl="0" eaLnBrk="1" latinLnBrk="0" hangingPunct="1">
              <a:defRPr sz="1800" kern="1200">
                <a:solidFill>
                  <a:srgbClr val="242424"/>
                </a:solidFill>
              </a:defRPr>
            </a:lvl5pPr>
            <a:lvl6pPr marL="2286000" algn="l" defTabSz="913765" rtl="0" eaLnBrk="1" latinLnBrk="0" hangingPunct="1">
              <a:defRPr sz="1800" kern="1200">
                <a:solidFill>
                  <a:srgbClr val="242424"/>
                </a:solidFill>
              </a:defRPr>
            </a:lvl6pPr>
            <a:lvl7pPr marL="2743200" algn="l" defTabSz="913765" rtl="0" eaLnBrk="1" latinLnBrk="0" hangingPunct="1">
              <a:defRPr sz="1800" kern="1200">
                <a:solidFill>
                  <a:srgbClr val="242424"/>
                </a:solidFill>
              </a:defRPr>
            </a:lvl7pPr>
            <a:lvl8pPr marL="3200400" algn="l" defTabSz="913765" rtl="0" eaLnBrk="1" latinLnBrk="0" hangingPunct="1">
              <a:defRPr sz="1800" kern="1200">
                <a:solidFill>
                  <a:srgbClr val="242424"/>
                </a:solidFill>
              </a:defRPr>
            </a:lvl8pPr>
            <a:lvl9pPr marL="3657600" algn="l" defTabSz="913765" rtl="0" eaLnBrk="1" latinLnBrk="0" hangingPunct="1">
              <a:defRPr sz="1800" kern="1200">
                <a:solidFill>
                  <a:srgbClr val="242424"/>
                </a:solidFill>
              </a:defRPr>
            </a:lvl9pPr>
          </a:lstStyle>
          <a:p>
            <a:pPr lvl="0">
              <a:buSzPct val="25000"/>
              <a:defRPr/>
            </a:pPr>
            <a:r>
              <a:rPr lang="zh-CN" altLang="en-US" b="1" spc="120">
                <a:latin typeface="微软雅黑" charset="0"/>
                <a:ea typeface="微软雅黑" charset="0"/>
              </a:rPr>
              <a:t>实施和测试阶段</a:t>
            </a:r>
            <a:endParaRPr lang="zh-CN" altLang="en-US" b="1" spc="120">
              <a:latin typeface="微软雅黑" charset="0"/>
              <a:ea typeface="微软雅黑" charset="0"/>
            </a:endParaRPr>
          </a:p>
        </p:txBody>
      </p:sp>
      <p:sp>
        <p:nvSpPr>
          <p:cNvPr id="19" name="泪滴形 18"/>
          <p:cNvSpPr/>
          <p:nvPr>
            <p:custDataLst>
              <p:tags r:id="rId13"/>
            </p:custDataLst>
          </p:nvPr>
        </p:nvSpPr>
        <p:spPr>
          <a:xfrm rot="8100000">
            <a:off x="4914837" y="2161697"/>
            <a:ext cx="152316" cy="152316"/>
          </a:xfrm>
          <a:prstGeom prst="teardrop">
            <a:avLst/>
          </a:prstGeom>
          <a:solidFill>
            <a:srgbClr val="E1448B"/>
          </a:solidFill>
          <a:ln>
            <a:noFill/>
          </a:ln>
        </p:spPr>
        <p:style>
          <a:lnRef idx="2">
            <a:srgbClr val="FC4653">
              <a:shade val="50000"/>
            </a:srgbClr>
          </a:lnRef>
          <a:fillRef idx="1">
            <a:srgbClr val="FC4653"/>
          </a:fillRef>
          <a:effectRef idx="0">
            <a:srgbClr val="FC4653"/>
          </a:effectRef>
          <a:fontRef idx="minor">
            <a:srgbClr val="FFFFFF"/>
          </a:fontRef>
        </p:style>
        <p:txBody>
          <a:bodyPr rtlCol="0" anchor="ctr"/>
          <a:lstStyle/>
          <a:p>
            <a:pPr algn="ctr"/>
            <a:endParaRPr lang="zh-CN" altLang="en-US">
              <a:latin typeface="微软雅黑" charset="0"/>
              <a:ea typeface="微软雅黑" charset="0"/>
            </a:endParaRPr>
          </a:p>
        </p:txBody>
      </p:sp>
      <p:cxnSp>
        <p:nvCxnSpPr>
          <p:cNvPr id="33" name="直接连接符 32"/>
          <p:cNvCxnSpPr/>
          <p:nvPr>
            <p:custDataLst>
              <p:tags r:id="rId14"/>
            </p:custDataLst>
          </p:nvPr>
        </p:nvCxnSpPr>
        <p:spPr>
          <a:xfrm>
            <a:off x="8771586" y="1770823"/>
            <a:ext cx="0" cy="1730489"/>
          </a:xfrm>
          <a:prstGeom prst="line">
            <a:avLst/>
          </a:prstGeom>
          <a:ln w="25400">
            <a:solidFill>
              <a:srgbClr val="A84FAE"/>
            </a:solidFill>
          </a:ln>
        </p:spPr>
        <p:style>
          <a:lnRef idx="1">
            <a:srgbClr val="FC4653"/>
          </a:lnRef>
          <a:fillRef idx="0">
            <a:srgbClr val="FC4653"/>
          </a:fillRef>
          <a:effectRef idx="0">
            <a:srgbClr val="FC4653"/>
          </a:effectRef>
          <a:fontRef idx="minor">
            <a:srgbClr val="242424"/>
          </a:fontRef>
        </p:style>
      </p:cxnSp>
      <p:sp>
        <p:nvSpPr>
          <p:cNvPr id="34" name="文本框 90"/>
          <p:cNvSpPr txBox="1"/>
          <p:nvPr>
            <p:custDataLst>
              <p:tags r:id="rId15"/>
            </p:custDataLst>
          </p:nvPr>
        </p:nvSpPr>
        <p:spPr>
          <a:xfrm>
            <a:off x="8518532" y="3990881"/>
            <a:ext cx="986167" cy="523220"/>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rgbClr val="242424"/>
                </a:solidFill>
                <a:latin typeface="+mn-lt"/>
                <a:ea typeface="+mn-ea"/>
                <a:cs typeface="+mn-cs"/>
              </a:defRPr>
            </a:lvl1pPr>
            <a:lvl2pPr marL="457200" algn="l" defTabSz="914400" rtl="0" eaLnBrk="1" latinLnBrk="0" hangingPunct="1">
              <a:defRPr sz="1800" kern="1200">
                <a:solidFill>
                  <a:srgbClr val="242424"/>
                </a:solidFill>
                <a:latin typeface="+mn-lt"/>
                <a:ea typeface="+mn-ea"/>
                <a:cs typeface="+mn-cs"/>
              </a:defRPr>
            </a:lvl2pPr>
            <a:lvl3pPr marL="914400" algn="l" defTabSz="914400" rtl="0" eaLnBrk="1" latinLnBrk="0" hangingPunct="1">
              <a:defRPr sz="1800" kern="1200">
                <a:solidFill>
                  <a:srgbClr val="242424"/>
                </a:solidFill>
                <a:latin typeface="+mn-lt"/>
                <a:ea typeface="+mn-ea"/>
                <a:cs typeface="+mn-cs"/>
              </a:defRPr>
            </a:lvl3pPr>
            <a:lvl4pPr marL="1371600" algn="l" defTabSz="914400" rtl="0" eaLnBrk="1" latinLnBrk="0" hangingPunct="1">
              <a:defRPr sz="1800" kern="1200">
                <a:solidFill>
                  <a:srgbClr val="242424"/>
                </a:solidFill>
                <a:latin typeface="+mn-lt"/>
                <a:ea typeface="+mn-ea"/>
                <a:cs typeface="+mn-cs"/>
              </a:defRPr>
            </a:lvl4pPr>
            <a:lvl5pPr marL="1828800" algn="l" defTabSz="914400" rtl="0" eaLnBrk="1" latinLnBrk="0" hangingPunct="1">
              <a:defRPr sz="1800" kern="1200">
                <a:solidFill>
                  <a:srgbClr val="242424"/>
                </a:solidFill>
                <a:latin typeface="+mn-lt"/>
                <a:ea typeface="+mn-ea"/>
                <a:cs typeface="+mn-cs"/>
              </a:defRPr>
            </a:lvl5pPr>
            <a:lvl6pPr marL="2286000" algn="l" defTabSz="914400" rtl="0" eaLnBrk="1" latinLnBrk="0" hangingPunct="1">
              <a:defRPr sz="1800" kern="1200">
                <a:solidFill>
                  <a:srgbClr val="242424"/>
                </a:solidFill>
                <a:latin typeface="+mn-lt"/>
                <a:ea typeface="+mn-ea"/>
                <a:cs typeface="+mn-cs"/>
              </a:defRPr>
            </a:lvl6pPr>
            <a:lvl7pPr marL="2743200" algn="l" defTabSz="914400" rtl="0" eaLnBrk="1" latinLnBrk="0" hangingPunct="1">
              <a:defRPr sz="1800" kern="1200">
                <a:solidFill>
                  <a:srgbClr val="242424"/>
                </a:solidFill>
                <a:latin typeface="+mn-lt"/>
                <a:ea typeface="+mn-ea"/>
                <a:cs typeface="+mn-cs"/>
              </a:defRPr>
            </a:lvl7pPr>
            <a:lvl8pPr marL="3200400" algn="l" defTabSz="914400" rtl="0" eaLnBrk="1" latinLnBrk="0" hangingPunct="1">
              <a:defRPr sz="1800" kern="1200">
                <a:solidFill>
                  <a:srgbClr val="242424"/>
                </a:solidFill>
                <a:latin typeface="+mn-lt"/>
                <a:ea typeface="+mn-ea"/>
                <a:cs typeface="+mn-cs"/>
              </a:defRPr>
            </a:lvl8pPr>
            <a:lvl9pPr marL="3657600" algn="l" defTabSz="914400" rtl="0" eaLnBrk="1" latinLnBrk="0" hangingPunct="1">
              <a:defRPr sz="1800" kern="1200">
                <a:solidFill>
                  <a:srgbClr val="242424"/>
                </a:solidFill>
                <a:latin typeface="+mn-lt"/>
                <a:ea typeface="+mn-ea"/>
                <a:cs typeface="+mn-cs"/>
              </a:defRPr>
            </a:lvl9pPr>
          </a:lstStyle>
          <a:p>
            <a:r>
              <a:rPr lang="zh-CN" altLang="en-US" sz="1400" b="1">
                <a:solidFill>
                  <a:srgbClr val="A84FAE"/>
                </a:solidFill>
                <a:latin typeface="微软雅黑" charset="0"/>
                <a:ea typeface="微软雅黑" charset="0"/>
                <a:cs typeface="Arial" panose="020B0604020202020204" pitchFamily="34" charset="0"/>
              </a:rPr>
              <a:t>长期</a:t>
            </a:r>
            <a:endParaRPr lang="zh-CN" altLang="en-US" sz="1400" b="1">
              <a:solidFill>
                <a:srgbClr val="A84FAE"/>
              </a:solidFill>
              <a:latin typeface="微软雅黑" charset="0"/>
              <a:ea typeface="微软雅黑" charset="0"/>
              <a:cs typeface="Arial" panose="020B0604020202020204" pitchFamily="34" charset="0"/>
            </a:endParaRPr>
          </a:p>
        </p:txBody>
      </p:sp>
      <p:sp>
        <p:nvSpPr>
          <p:cNvPr id="35" name="椭圆 34"/>
          <p:cNvSpPr/>
          <p:nvPr>
            <p:custDataLst>
              <p:tags r:id="rId16"/>
            </p:custDataLst>
          </p:nvPr>
        </p:nvSpPr>
        <p:spPr>
          <a:xfrm>
            <a:off x="8589358" y="3533627"/>
            <a:ext cx="364456" cy="364456"/>
          </a:xfrm>
          <a:prstGeom prst="ellipse">
            <a:avLst/>
          </a:prstGeom>
          <a:solidFill>
            <a:srgbClr val="A84FAE"/>
          </a:solidFill>
          <a:ln w="101600">
            <a:solidFill>
              <a:srgbClr val="A84FAE">
                <a:lumMod val="20000"/>
                <a:lumOff val="80000"/>
              </a:srgbClr>
            </a:solidFill>
          </a:ln>
        </p:spPr>
        <p:style>
          <a:lnRef idx="2">
            <a:srgbClr val="FC4653">
              <a:shade val="50000"/>
            </a:srgbClr>
          </a:lnRef>
          <a:fillRef idx="1">
            <a:srgbClr val="FC4653"/>
          </a:fillRef>
          <a:effectRef idx="0">
            <a:srgbClr val="FC4653"/>
          </a:effectRef>
          <a:fontRef idx="minor">
            <a:srgbClr val="FFFFFF"/>
          </a:fontRef>
        </p:style>
        <p:txBody>
          <a:bodyPr rtlCol="0" anchor="ct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latin typeface="微软雅黑" charset="0"/>
              <a:ea typeface="微软雅黑" charset="0"/>
            </a:endParaRPr>
          </a:p>
        </p:txBody>
      </p:sp>
      <p:sp>
        <p:nvSpPr>
          <p:cNvPr id="36" name="文本框 5"/>
          <p:cNvSpPr txBox="1"/>
          <p:nvPr>
            <p:custDataLst>
              <p:tags r:id="rId17"/>
            </p:custDataLst>
          </p:nvPr>
        </p:nvSpPr>
        <p:spPr>
          <a:xfrm>
            <a:off x="8953814" y="2021900"/>
            <a:ext cx="2594843" cy="787523"/>
          </a:xfrm>
          <a:prstGeom prst="rect">
            <a:avLst/>
          </a:prstGeom>
          <a:noFill/>
        </p:spPr>
        <p:txBody>
          <a:bodyPr wrap="square" lIns="90000" tIns="46800" rIns="90000" bIns="46800" rtlCol="0">
            <a:noAutofit/>
          </a:bodyPr>
          <a:lstStyle>
            <a:defPPr>
              <a:defRPr lang="zh-CN"/>
            </a:defPPr>
            <a:lvl1pPr marL="0" algn="l" defTabSz="914400" rtl="0" eaLnBrk="1" latinLnBrk="0" hangingPunct="1">
              <a:defRPr sz="1800" kern="1200">
                <a:solidFill>
                  <a:srgbClr val="242424"/>
                </a:solidFill>
                <a:latin typeface="+mn-lt"/>
                <a:ea typeface="+mn-ea"/>
                <a:cs typeface="+mn-cs"/>
              </a:defRPr>
            </a:lvl1pPr>
            <a:lvl2pPr marL="457200" algn="l" defTabSz="914400" rtl="0" eaLnBrk="1" latinLnBrk="0" hangingPunct="1">
              <a:defRPr sz="1800" kern="1200">
                <a:solidFill>
                  <a:srgbClr val="242424"/>
                </a:solidFill>
                <a:latin typeface="+mn-lt"/>
                <a:ea typeface="+mn-ea"/>
                <a:cs typeface="+mn-cs"/>
              </a:defRPr>
            </a:lvl2pPr>
            <a:lvl3pPr marL="914400" algn="l" defTabSz="914400" rtl="0" eaLnBrk="1" latinLnBrk="0" hangingPunct="1">
              <a:defRPr sz="1800" kern="1200">
                <a:solidFill>
                  <a:srgbClr val="242424"/>
                </a:solidFill>
                <a:latin typeface="+mn-lt"/>
                <a:ea typeface="+mn-ea"/>
                <a:cs typeface="+mn-cs"/>
              </a:defRPr>
            </a:lvl3pPr>
            <a:lvl4pPr marL="1371600" algn="l" defTabSz="914400" rtl="0" eaLnBrk="1" latinLnBrk="0" hangingPunct="1">
              <a:defRPr sz="1800" kern="1200">
                <a:solidFill>
                  <a:srgbClr val="242424"/>
                </a:solidFill>
                <a:latin typeface="+mn-lt"/>
                <a:ea typeface="+mn-ea"/>
                <a:cs typeface="+mn-cs"/>
              </a:defRPr>
            </a:lvl4pPr>
            <a:lvl5pPr marL="1828800" algn="l" defTabSz="914400" rtl="0" eaLnBrk="1" latinLnBrk="0" hangingPunct="1">
              <a:defRPr sz="1800" kern="1200">
                <a:solidFill>
                  <a:srgbClr val="242424"/>
                </a:solidFill>
                <a:latin typeface="+mn-lt"/>
                <a:ea typeface="+mn-ea"/>
                <a:cs typeface="+mn-cs"/>
              </a:defRPr>
            </a:lvl5pPr>
            <a:lvl6pPr marL="2286000" algn="l" defTabSz="914400" rtl="0" eaLnBrk="1" latinLnBrk="0" hangingPunct="1">
              <a:defRPr sz="1800" kern="1200">
                <a:solidFill>
                  <a:srgbClr val="242424"/>
                </a:solidFill>
                <a:latin typeface="+mn-lt"/>
                <a:ea typeface="+mn-ea"/>
                <a:cs typeface="+mn-cs"/>
              </a:defRPr>
            </a:lvl6pPr>
            <a:lvl7pPr marL="2743200" algn="l" defTabSz="914400" rtl="0" eaLnBrk="1" latinLnBrk="0" hangingPunct="1">
              <a:defRPr sz="1800" kern="1200">
                <a:solidFill>
                  <a:srgbClr val="242424"/>
                </a:solidFill>
                <a:latin typeface="+mn-lt"/>
                <a:ea typeface="+mn-ea"/>
                <a:cs typeface="+mn-cs"/>
              </a:defRPr>
            </a:lvl7pPr>
            <a:lvl8pPr marL="3200400" algn="l" defTabSz="914400" rtl="0" eaLnBrk="1" latinLnBrk="0" hangingPunct="1">
              <a:defRPr sz="1800" kern="1200">
                <a:solidFill>
                  <a:srgbClr val="242424"/>
                </a:solidFill>
                <a:latin typeface="+mn-lt"/>
                <a:ea typeface="+mn-ea"/>
                <a:cs typeface="+mn-cs"/>
              </a:defRPr>
            </a:lvl8pPr>
            <a:lvl9pPr marL="3657600" algn="l" defTabSz="914400" rtl="0" eaLnBrk="1" latinLnBrk="0" hangingPunct="1">
              <a:defRPr sz="1800" kern="1200">
                <a:solidFill>
                  <a:srgbClr val="242424"/>
                </a:solidFill>
                <a:latin typeface="+mn-lt"/>
                <a:ea typeface="+mn-ea"/>
                <a:cs typeface="+mn-cs"/>
              </a:defRPr>
            </a:lvl9pPr>
          </a:lstStyle>
          <a:p>
            <a:pPr>
              <a:lnSpc>
                <a:spcPct val="150000"/>
              </a:lnSpc>
            </a:pPr>
            <a:r>
              <a:rPr lang="zh-CN" altLang="en-US" sz="1400">
                <a:solidFill>
                  <a:srgbClr val="FFFFFF">
                    <a:lumMod val="50000"/>
                  </a:srgbClr>
                </a:solidFill>
                <a:latin typeface="微软雅黑" charset="0"/>
                <a:ea typeface="微软雅黑" charset="0"/>
                <a:cs typeface="微软雅黑" panose="020B0503020204020204" pitchFamily="34" charset="-122"/>
                <a:sym typeface="+mn-ea"/>
              </a:rPr>
              <a:t>在智能工厂正式运营后，需要不断地对数据进行分析和监控，以持续改进生产流程和优化设备配置。</a:t>
            </a:r>
            <a:endParaRPr lang="zh-CN" altLang="en-US" sz="1400">
              <a:solidFill>
                <a:srgbClr val="FFFFFF">
                  <a:lumMod val="50000"/>
                </a:srgbClr>
              </a:solidFill>
              <a:latin typeface="微软雅黑" charset="0"/>
              <a:ea typeface="微软雅黑" charset="0"/>
              <a:cs typeface="微软雅黑" panose="020B0503020204020204" pitchFamily="34" charset="-122"/>
              <a:sym typeface="+mn-ea"/>
            </a:endParaRPr>
          </a:p>
        </p:txBody>
      </p:sp>
      <p:sp>
        <p:nvSpPr>
          <p:cNvPr id="37" name="ï$ḻiďê"/>
          <p:cNvSpPr txBox="1"/>
          <p:nvPr>
            <p:custDataLst>
              <p:tags r:id="rId18"/>
            </p:custDataLst>
          </p:nvPr>
        </p:nvSpPr>
        <p:spPr bwMode="auto">
          <a:xfrm>
            <a:off x="8953813" y="1563385"/>
            <a:ext cx="179698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lnSpcReduction="10000"/>
          </a:bodyPr>
          <a:lstStyle>
            <a:defPPr>
              <a:defRPr lang="zh-CN"/>
            </a:defPPr>
            <a:lvl1pPr marL="0" algn="l" defTabSz="913765" rtl="0" eaLnBrk="1" latinLnBrk="0" hangingPunct="1">
              <a:defRPr sz="1800" kern="1200">
                <a:solidFill>
                  <a:srgbClr val="242424"/>
                </a:solidFill>
              </a:defRPr>
            </a:lvl1pPr>
            <a:lvl2pPr marL="457200" algn="l" defTabSz="913765" rtl="0" eaLnBrk="1" latinLnBrk="0" hangingPunct="1">
              <a:defRPr sz="1800" kern="1200">
                <a:solidFill>
                  <a:srgbClr val="242424"/>
                </a:solidFill>
              </a:defRPr>
            </a:lvl2pPr>
            <a:lvl3pPr marL="914400" algn="l" defTabSz="913765" rtl="0" eaLnBrk="1" latinLnBrk="0" hangingPunct="1">
              <a:defRPr sz="1800" kern="1200">
                <a:solidFill>
                  <a:srgbClr val="242424"/>
                </a:solidFill>
              </a:defRPr>
            </a:lvl3pPr>
            <a:lvl4pPr marL="1371600" algn="l" defTabSz="913765" rtl="0" eaLnBrk="1" latinLnBrk="0" hangingPunct="1">
              <a:defRPr sz="1800" kern="1200">
                <a:solidFill>
                  <a:srgbClr val="242424"/>
                </a:solidFill>
              </a:defRPr>
            </a:lvl4pPr>
            <a:lvl5pPr marL="1828800" algn="l" defTabSz="913765" rtl="0" eaLnBrk="1" latinLnBrk="0" hangingPunct="1">
              <a:defRPr sz="1800" kern="1200">
                <a:solidFill>
                  <a:srgbClr val="242424"/>
                </a:solidFill>
              </a:defRPr>
            </a:lvl5pPr>
            <a:lvl6pPr marL="2286000" algn="l" defTabSz="913765" rtl="0" eaLnBrk="1" latinLnBrk="0" hangingPunct="1">
              <a:defRPr sz="1800" kern="1200">
                <a:solidFill>
                  <a:srgbClr val="242424"/>
                </a:solidFill>
              </a:defRPr>
            </a:lvl6pPr>
            <a:lvl7pPr marL="2743200" algn="l" defTabSz="913765" rtl="0" eaLnBrk="1" latinLnBrk="0" hangingPunct="1">
              <a:defRPr sz="1800" kern="1200">
                <a:solidFill>
                  <a:srgbClr val="242424"/>
                </a:solidFill>
              </a:defRPr>
            </a:lvl7pPr>
            <a:lvl8pPr marL="3200400" algn="l" defTabSz="913765" rtl="0" eaLnBrk="1" latinLnBrk="0" hangingPunct="1">
              <a:defRPr sz="1800" kern="1200">
                <a:solidFill>
                  <a:srgbClr val="242424"/>
                </a:solidFill>
              </a:defRPr>
            </a:lvl8pPr>
            <a:lvl9pPr marL="3657600" algn="l" defTabSz="913765" rtl="0" eaLnBrk="1" latinLnBrk="0" hangingPunct="1">
              <a:defRPr sz="1800" kern="1200">
                <a:solidFill>
                  <a:srgbClr val="242424"/>
                </a:solidFill>
              </a:defRPr>
            </a:lvl9pPr>
          </a:lstStyle>
          <a:p>
            <a:pPr lvl="0">
              <a:buSzPct val="25000"/>
              <a:defRPr/>
            </a:pPr>
            <a:r>
              <a:rPr lang="zh-CN" altLang="en-US" b="1" spc="120">
                <a:latin typeface="微软雅黑" charset="0"/>
                <a:ea typeface="微软雅黑" charset="0"/>
              </a:rPr>
              <a:t>持续改进阶段</a:t>
            </a:r>
            <a:endParaRPr lang="zh-CN" altLang="en-US" b="1" spc="120">
              <a:latin typeface="微软雅黑" charset="0"/>
              <a:ea typeface="微软雅黑" charset="0"/>
            </a:endParaRPr>
          </a:p>
        </p:txBody>
      </p:sp>
      <p:sp>
        <p:nvSpPr>
          <p:cNvPr id="38" name="泪滴形 37"/>
          <p:cNvSpPr/>
          <p:nvPr>
            <p:custDataLst>
              <p:tags r:id="rId19"/>
            </p:custDataLst>
          </p:nvPr>
        </p:nvSpPr>
        <p:spPr>
          <a:xfrm rot="8100000">
            <a:off x="8695428" y="1640997"/>
            <a:ext cx="152316" cy="152316"/>
          </a:xfrm>
          <a:prstGeom prst="teardrop">
            <a:avLst/>
          </a:prstGeom>
          <a:solidFill>
            <a:srgbClr val="A84FAE"/>
          </a:solidFill>
          <a:ln>
            <a:noFill/>
          </a:ln>
        </p:spPr>
        <p:style>
          <a:lnRef idx="2">
            <a:srgbClr val="FC4653">
              <a:shade val="50000"/>
            </a:srgbClr>
          </a:lnRef>
          <a:fillRef idx="1">
            <a:srgbClr val="FC4653"/>
          </a:fillRef>
          <a:effectRef idx="0">
            <a:srgbClr val="FC4653"/>
          </a:effectRef>
          <a:fontRef idx="minor">
            <a:srgbClr val="FFFFFF"/>
          </a:fontRef>
        </p:style>
        <p:txBody>
          <a:bodyPr rtlCol="0" anchor="ctr"/>
          <a:lstStyle/>
          <a:p>
            <a:pPr algn="ctr"/>
            <a:endParaRPr lang="zh-CN" altLang="en-US">
              <a:latin typeface="微软雅黑" charset="0"/>
              <a:ea typeface="微软雅黑" charset="0"/>
            </a:endParaRPr>
          </a:p>
        </p:txBody>
      </p:sp>
      <p:sp>
        <p:nvSpPr>
          <p:cNvPr id="39" name="等腰三角形 38"/>
          <p:cNvSpPr/>
          <p:nvPr>
            <p:custDataLst>
              <p:tags r:id="rId20"/>
            </p:custDataLst>
          </p:nvPr>
        </p:nvSpPr>
        <p:spPr>
          <a:xfrm rot="4182724">
            <a:off x="11240220" y="3043249"/>
            <a:ext cx="182226" cy="157091"/>
          </a:xfrm>
          <a:prstGeom prst="triangle">
            <a:avLst/>
          </a:prstGeom>
          <a:solidFill>
            <a:srgbClr val="FC4653"/>
          </a:solidFill>
          <a:ln>
            <a:noFill/>
          </a:ln>
        </p:spPr>
        <p:style>
          <a:lnRef idx="2">
            <a:srgbClr val="FC4653">
              <a:shade val="50000"/>
            </a:srgbClr>
          </a:lnRef>
          <a:fillRef idx="1">
            <a:srgbClr val="FC4653"/>
          </a:fillRef>
          <a:effectRef idx="0">
            <a:srgbClr val="FC4653"/>
          </a:effectRef>
          <a:fontRef idx="minor">
            <a:srgbClr val="FFFFFF"/>
          </a:fontRef>
        </p:style>
        <p:txBody>
          <a:bodyPr rtlCol="0" anchor="ctr"/>
          <a:lstStyle/>
          <a:p>
            <a:pPr algn="ctr"/>
            <a:endParaRPr lang="zh-CN" altLang="en-US">
              <a:latin typeface="微软雅黑" charset="0"/>
              <a:ea typeface="微软雅黑" charset="0"/>
            </a:endParaRPr>
          </a:p>
        </p:txBody>
      </p:sp>
      <p:sp>
        <p:nvSpPr>
          <p:cNvPr id="40" name="文本框 39"/>
          <p:cNvSpPr txBox="1"/>
          <p:nvPr/>
        </p:nvSpPr>
        <p:spPr>
          <a:xfrm>
            <a:off x="742950" y="1150620"/>
            <a:ext cx="10705465" cy="306705"/>
          </a:xfrm>
          <a:prstGeom prst="rect">
            <a:avLst/>
          </a:prstGeom>
          <a:noFill/>
        </p:spPr>
        <p:txBody>
          <a:bodyPr wrap="square" rtlCol="0">
            <a:spAutoFit/>
          </a:bodyPr>
          <a:p>
            <a:r>
              <a:rPr lang="zh-CN" altLang="en-US" sz="1400">
                <a:solidFill>
                  <a:schemeClr val="tx1">
                    <a:lumMod val="65000"/>
                    <a:lumOff val="35000"/>
                  </a:schemeClr>
                </a:solidFill>
                <a:latin typeface="微软雅黑" charset="0"/>
                <a:ea typeface="微软雅黑" charset="0"/>
                <a:sym typeface="+mn-ea"/>
              </a:rPr>
              <a:t>打造智能工厂需要按照一定的步骤进行，每个步骤的时间长度因企业具体情况而异。</a:t>
            </a:r>
            <a:endParaRPr lang="zh-CN" altLang="en-US" sz="1400">
              <a:solidFill>
                <a:schemeClr val="tx1">
                  <a:lumMod val="65000"/>
                  <a:lumOff val="35000"/>
                </a:schemeClr>
              </a:solidFill>
              <a:latin typeface="微软雅黑" charset="0"/>
              <a:ea typeface="微软雅黑" charset="0"/>
              <a:sym typeface="+mn-ea"/>
            </a:endParaRPr>
          </a:p>
        </p:txBody>
      </p:sp>
      <p:sp>
        <p:nvSpPr>
          <p:cNvPr id="41" name="文本框 40"/>
          <p:cNvSpPr txBox="1"/>
          <p:nvPr/>
        </p:nvSpPr>
        <p:spPr>
          <a:xfrm>
            <a:off x="730885" y="5281295"/>
            <a:ext cx="10705465" cy="798830"/>
          </a:xfrm>
          <a:prstGeom prst="rect">
            <a:avLst/>
          </a:prstGeom>
          <a:noFill/>
        </p:spPr>
        <p:txBody>
          <a:bodyPr wrap="square" rtlCol="0">
            <a:spAutoFit/>
          </a:bodyPr>
          <a:p>
            <a:r>
              <a:rPr lang="zh-CN" altLang="en-US" sz="1400">
                <a:solidFill>
                  <a:schemeClr val="tx1">
                    <a:lumMod val="65000"/>
                    <a:lumOff val="35000"/>
                  </a:schemeClr>
                </a:solidFill>
                <a:latin typeface="微软雅黑" charset="0"/>
                <a:ea typeface="微软雅黑" charset="0"/>
                <a:sym typeface="+mn-ea"/>
              </a:rPr>
              <a:t>升级传统工厂为智能工厂的时间因</a:t>
            </a:r>
            <a:r>
              <a:rPr lang="zh-CN" altLang="en-US" sz="1600">
                <a:solidFill>
                  <a:schemeClr val="tx1">
                    <a:lumMod val="65000"/>
                    <a:lumOff val="35000"/>
                  </a:schemeClr>
                </a:solidFill>
                <a:latin typeface="微软雅黑" charset="0"/>
                <a:ea typeface="微软雅黑" charset="0"/>
                <a:sym typeface="+mn-ea"/>
              </a:rPr>
              <a:t>工厂规模、升级内容和现有设备状况</a:t>
            </a:r>
            <a:r>
              <a:rPr lang="zh-CN" altLang="en-US" sz="1400">
                <a:solidFill>
                  <a:schemeClr val="tx1">
                    <a:lumMod val="65000"/>
                    <a:lumOff val="35000"/>
                  </a:schemeClr>
                </a:solidFill>
                <a:latin typeface="微软雅黑" charset="0"/>
                <a:ea typeface="微软雅黑" charset="0"/>
                <a:sym typeface="+mn-ea"/>
              </a:rPr>
              <a:t>等因素而异，通常需要</a:t>
            </a:r>
            <a:r>
              <a:rPr lang="zh-CN" altLang="en-US" sz="1600">
                <a:solidFill>
                  <a:schemeClr val="tx1">
                    <a:lumMod val="65000"/>
                    <a:lumOff val="35000"/>
                  </a:schemeClr>
                </a:solidFill>
                <a:latin typeface="微软雅黑" charset="0"/>
                <a:ea typeface="微软雅黑" charset="0"/>
                <a:sym typeface="+mn-ea"/>
              </a:rPr>
              <a:t>数月至数年不等</a:t>
            </a:r>
            <a:r>
              <a:rPr lang="zh-CN" altLang="en-US" sz="1400">
                <a:solidFill>
                  <a:schemeClr val="tx1">
                    <a:lumMod val="65000"/>
                    <a:lumOff val="35000"/>
                  </a:schemeClr>
                </a:solidFill>
                <a:latin typeface="微软雅黑" charset="0"/>
                <a:ea typeface="微软雅黑" charset="0"/>
                <a:sym typeface="+mn-ea"/>
              </a:rPr>
              <a:t>。在实际操作中，可以</a:t>
            </a:r>
            <a:r>
              <a:rPr lang="zh-CN" altLang="en-US" sz="1600">
                <a:solidFill>
                  <a:schemeClr val="tx1">
                    <a:lumMod val="65000"/>
                    <a:lumOff val="35000"/>
                  </a:schemeClr>
                </a:solidFill>
                <a:latin typeface="微软雅黑" charset="0"/>
                <a:ea typeface="微软雅黑" charset="0"/>
                <a:sym typeface="+mn-ea"/>
              </a:rPr>
              <a:t>先针对具体问题或局部流程进行改进，逐步推广至整个工厂</a:t>
            </a:r>
            <a:r>
              <a:rPr lang="zh-CN" altLang="en-US" sz="1400">
                <a:solidFill>
                  <a:schemeClr val="tx1">
                    <a:lumMod val="65000"/>
                    <a:lumOff val="35000"/>
                  </a:schemeClr>
                </a:solidFill>
                <a:latin typeface="微软雅黑" charset="0"/>
                <a:ea typeface="微软雅黑" charset="0"/>
                <a:sym typeface="+mn-ea"/>
              </a:rPr>
              <a:t>。此外，建立智能工厂也不是一次性的任务，而是需要不断地进行优化和升级，以适应不断变化的市场和技术环境。</a:t>
            </a:r>
            <a:endParaRPr lang="zh-CN" altLang="en-US" sz="1400">
              <a:solidFill>
                <a:schemeClr val="tx1">
                  <a:lumMod val="65000"/>
                  <a:lumOff val="35000"/>
                </a:schemeClr>
              </a:solidFill>
              <a:latin typeface="微软雅黑" charset="0"/>
              <a:ea typeface="微软雅黑"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prstGeom prst="rect">
            <a:avLst/>
          </a:prstGeom>
        </p:spPr>
      </p:pic>
      <p:sp>
        <p:nvSpPr>
          <p:cNvPr id="18" name="矩形 17"/>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7" name="AutoShape 3"/>
          <p:cNvSpPr>
            <a:spLocks noChangeAspect="1" noChangeArrowheads="1" noTextEdit="1"/>
          </p:cNvSpPr>
          <p:nvPr/>
        </p:nvSpPr>
        <p:spPr bwMode="auto">
          <a:xfrm>
            <a:off x="0" y="4844367"/>
            <a:ext cx="12192000" cy="201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8" name="Freeform 5"/>
          <p:cNvSpPr/>
          <p:nvPr/>
        </p:nvSpPr>
        <p:spPr bwMode="auto">
          <a:xfrm>
            <a:off x="0" y="4635500"/>
            <a:ext cx="12188825" cy="1613408"/>
          </a:xfrm>
          <a:custGeom>
            <a:avLst/>
            <a:gdLst>
              <a:gd name="T0" fmla="*/ 3368 w 3368"/>
              <a:gd name="T1" fmla="*/ 203 h 565"/>
              <a:gd name="T2" fmla="*/ 1639 w 3368"/>
              <a:gd name="T3" fmla="*/ 276 h 565"/>
              <a:gd name="T4" fmla="*/ 0 w 3368"/>
              <a:gd name="T5" fmla="*/ 72 h 565"/>
              <a:gd name="T6" fmla="*/ 0 w 3368"/>
              <a:gd name="T7" fmla="*/ 354 h 565"/>
              <a:gd name="T8" fmla="*/ 1811 w 3368"/>
              <a:gd name="T9" fmla="*/ 327 h 565"/>
              <a:gd name="T10" fmla="*/ 3368 w 3368"/>
              <a:gd name="T11" fmla="*/ 203 h 565"/>
            </a:gdLst>
            <a:ahLst/>
            <a:cxnLst>
              <a:cxn ang="0">
                <a:pos x="T0" y="T1"/>
              </a:cxn>
              <a:cxn ang="0">
                <a:pos x="T2" y="T3"/>
              </a:cxn>
              <a:cxn ang="0">
                <a:pos x="T4" y="T5"/>
              </a:cxn>
              <a:cxn ang="0">
                <a:pos x="T6" y="T7"/>
              </a:cxn>
              <a:cxn ang="0">
                <a:pos x="T8" y="T9"/>
              </a:cxn>
              <a:cxn ang="0">
                <a:pos x="T10" y="T11"/>
              </a:cxn>
            </a:cxnLst>
            <a:rect l="0" t="0" r="r" b="b"/>
            <a:pathLst>
              <a:path w="3368" h="565">
                <a:moveTo>
                  <a:pt x="3368" y="203"/>
                </a:moveTo>
                <a:cubicBezTo>
                  <a:pt x="2955" y="0"/>
                  <a:pt x="1943" y="197"/>
                  <a:pt x="1639" y="276"/>
                </a:cubicBezTo>
                <a:cubicBezTo>
                  <a:pt x="1296" y="366"/>
                  <a:pt x="386" y="242"/>
                  <a:pt x="0" y="72"/>
                </a:cubicBezTo>
                <a:cubicBezTo>
                  <a:pt x="0" y="354"/>
                  <a:pt x="0" y="354"/>
                  <a:pt x="0" y="354"/>
                </a:cubicBezTo>
                <a:cubicBezTo>
                  <a:pt x="232" y="400"/>
                  <a:pt x="1168" y="565"/>
                  <a:pt x="1811" y="327"/>
                </a:cubicBezTo>
                <a:cubicBezTo>
                  <a:pt x="2313" y="141"/>
                  <a:pt x="2989" y="93"/>
                  <a:pt x="3368" y="20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9" name="Freeform 6"/>
          <p:cNvSpPr/>
          <p:nvPr/>
        </p:nvSpPr>
        <p:spPr bwMode="auto">
          <a:xfrm>
            <a:off x="0" y="4909404"/>
            <a:ext cx="12188825" cy="1946094"/>
          </a:xfrm>
          <a:custGeom>
            <a:avLst/>
            <a:gdLst>
              <a:gd name="T0" fmla="*/ 3368 w 3368"/>
              <a:gd name="T1" fmla="*/ 130 h 681"/>
              <a:gd name="T2" fmla="*/ 1829 w 3368"/>
              <a:gd name="T3" fmla="*/ 254 h 681"/>
              <a:gd name="T4" fmla="*/ 0 w 3368"/>
              <a:gd name="T5" fmla="*/ 278 h 681"/>
              <a:gd name="T6" fmla="*/ 0 w 3368"/>
              <a:gd name="T7" fmla="*/ 681 h 681"/>
              <a:gd name="T8" fmla="*/ 3368 w 3368"/>
              <a:gd name="T9" fmla="*/ 681 h 681"/>
              <a:gd name="T10" fmla="*/ 3368 w 3368"/>
              <a:gd name="T11" fmla="*/ 130 h 681"/>
            </a:gdLst>
            <a:ahLst/>
            <a:cxnLst>
              <a:cxn ang="0">
                <a:pos x="T0" y="T1"/>
              </a:cxn>
              <a:cxn ang="0">
                <a:pos x="T2" y="T3"/>
              </a:cxn>
              <a:cxn ang="0">
                <a:pos x="T4" y="T5"/>
              </a:cxn>
              <a:cxn ang="0">
                <a:pos x="T6" y="T7"/>
              </a:cxn>
              <a:cxn ang="0">
                <a:pos x="T8" y="T9"/>
              </a:cxn>
              <a:cxn ang="0">
                <a:pos x="T10" y="T11"/>
              </a:cxn>
            </a:cxnLst>
            <a:rect l="0" t="0" r="r" b="b"/>
            <a:pathLst>
              <a:path w="3368" h="681">
                <a:moveTo>
                  <a:pt x="3368" y="130"/>
                </a:moveTo>
                <a:cubicBezTo>
                  <a:pt x="2828" y="0"/>
                  <a:pt x="2199" y="108"/>
                  <a:pt x="1829" y="254"/>
                </a:cubicBezTo>
                <a:cubicBezTo>
                  <a:pt x="1173" y="514"/>
                  <a:pt x="195" y="321"/>
                  <a:pt x="0" y="278"/>
                </a:cubicBezTo>
                <a:cubicBezTo>
                  <a:pt x="0" y="681"/>
                  <a:pt x="0" y="681"/>
                  <a:pt x="0" y="681"/>
                </a:cubicBezTo>
                <a:cubicBezTo>
                  <a:pt x="3368" y="681"/>
                  <a:pt x="3368" y="681"/>
                  <a:pt x="3368" y="681"/>
                </a:cubicBezTo>
                <a:lnTo>
                  <a:pt x="3368" y="130"/>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19" name="文本框 18"/>
          <p:cNvSpPr txBox="1"/>
          <p:nvPr/>
        </p:nvSpPr>
        <p:spPr>
          <a:xfrm>
            <a:off x="405515" y="393538"/>
            <a:ext cx="4773794" cy="891540"/>
          </a:xfrm>
          <a:prstGeom prst="rect">
            <a:avLst/>
          </a:prstGeom>
          <a:noFill/>
        </p:spPr>
        <p:txBody>
          <a:bodyPr wrap="square" rtlCol="0">
            <a:spAutoFit/>
          </a:bodyPr>
          <a:lstStyle/>
          <a:p>
            <a:pPr algn="ctr"/>
            <a:r>
              <a:rPr lang="zh-CN" altLang="en-US" sz="5200" dirty="0" smtClean="0">
                <a:solidFill>
                  <a:srgbClr val="2E75B6"/>
                </a:solidFill>
                <a:latin typeface="微软雅黑" charset="0"/>
                <a:ea typeface="微软雅黑" charset="0"/>
                <a:cs typeface="+mn-ea"/>
                <a:sym typeface="+mn-lt"/>
              </a:rPr>
              <a:t>案例参考</a:t>
            </a:r>
            <a:endParaRPr lang="zh-CN" altLang="en-US" sz="5200" dirty="0" smtClean="0">
              <a:solidFill>
                <a:srgbClr val="2E75B6"/>
              </a:solidFill>
              <a:latin typeface="微软雅黑" charset="0"/>
              <a:ea typeface="微软雅黑" charset="0"/>
              <a:cs typeface="+mn-ea"/>
              <a:sym typeface="+mn-lt"/>
            </a:endParaRPr>
          </a:p>
        </p:txBody>
      </p:sp>
      <p:sp>
        <p:nvSpPr>
          <p:cNvPr id="21" name="圆角矩形 20"/>
          <p:cNvSpPr/>
          <p:nvPr/>
        </p:nvSpPr>
        <p:spPr>
          <a:xfrm>
            <a:off x="1785855" y="2056250"/>
            <a:ext cx="2036845" cy="359821"/>
          </a:xfrm>
          <a:prstGeom prst="roundRect">
            <a:avLst>
              <a:gd name="adj" fmla="val 50000"/>
            </a:avLst>
          </a:prstGeom>
          <a:solidFill>
            <a:schemeClr val="accent1">
              <a:lumMod val="75000"/>
            </a:schemeClr>
          </a:solidFill>
          <a:ln w="190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D323C"/>
              </a:solidFill>
              <a:effectLst/>
              <a:uLnTx/>
              <a:uFillTx/>
              <a:latin typeface="微软雅黑" charset="0"/>
              <a:ea typeface="微软雅黑" charset="0"/>
              <a:cs typeface="Arial" panose="020B0604020202020204" pitchFamily="34" charset="0"/>
              <a:sym typeface="+mn-lt"/>
            </a:endParaRPr>
          </a:p>
        </p:txBody>
      </p:sp>
      <p:sp>
        <p:nvSpPr>
          <p:cNvPr id="22" name="矩形 21"/>
          <p:cNvSpPr/>
          <p:nvPr/>
        </p:nvSpPr>
        <p:spPr>
          <a:xfrm>
            <a:off x="2020786" y="2072967"/>
            <a:ext cx="1559278" cy="30670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smtClean="0">
                <a:ln>
                  <a:noFill/>
                </a:ln>
                <a:solidFill>
                  <a:schemeClr val="bg1"/>
                </a:solidFill>
                <a:effectLst/>
                <a:uLnTx/>
                <a:uFillTx/>
                <a:latin typeface="微软雅黑" charset="0"/>
                <a:ea typeface="微软雅黑" charset="0"/>
                <a:cs typeface="Arial" panose="020B0604020202020204" pitchFamily="34" charset="0"/>
                <a:sym typeface="+mn-lt"/>
              </a:rPr>
              <a:t>PART.05</a:t>
            </a:r>
            <a:endParaRPr kumimoji="0" lang="en-US" altLang="zh-CN" sz="1400" i="0" u="none" strike="noStrike" kern="1200" cap="none" spc="0" normalizeH="0" baseline="0" noProof="0" dirty="0" smtClean="0">
              <a:ln>
                <a:noFill/>
              </a:ln>
              <a:solidFill>
                <a:schemeClr val="bg1"/>
              </a:solidFill>
              <a:effectLst/>
              <a:uLnTx/>
              <a:uFillTx/>
              <a:latin typeface="微软雅黑" charset="0"/>
              <a:ea typeface="微软雅黑" charset="0"/>
              <a:cs typeface="Arial" panose="020B0604020202020204" pitchFamily="34" charset="0"/>
              <a:sym typeface="+mn-lt"/>
            </a:endParaRPr>
          </a:p>
        </p:txBody>
      </p:sp>
      <p:sp>
        <p:nvSpPr>
          <p:cNvPr id="2" name="圆角矩形 1"/>
          <p:cNvSpPr/>
          <p:nvPr/>
        </p:nvSpPr>
        <p:spPr>
          <a:xfrm>
            <a:off x="5974480" y="56584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10" name="椭圆 9"/>
          <p:cNvSpPr/>
          <p:nvPr/>
        </p:nvSpPr>
        <p:spPr>
          <a:xfrm>
            <a:off x="6095301" y="65246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11" name="文本框 10"/>
          <p:cNvSpPr txBox="1"/>
          <p:nvPr/>
        </p:nvSpPr>
        <p:spPr>
          <a:xfrm>
            <a:off x="7074158" y="744675"/>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华为智能工厂</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12" name="文本框 11"/>
          <p:cNvSpPr txBox="1"/>
          <p:nvPr/>
        </p:nvSpPr>
        <p:spPr>
          <a:xfrm>
            <a:off x="6152338" y="680831"/>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1</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13" name="圆角矩形 12"/>
          <p:cNvSpPr/>
          <p:nvPr/>
        </p:nvSpPr>
        <p:spPr>
          <a:xfrm>
            <a:off x="5974480" y="181044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14" name="椭圆 13"/>
          <p:cNvSpPr/>
          <p:nvPr/>
        </p:nvSpPr>
        <p:spPr>
          <a:xfrm>
            <a:off x="6095301" y="189706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15" name="文本框 14"/>
          <p:cNvSpPr txBox="1"/>
          <p:nvPr/>
        </p:nvSpPr>
        <p:spPr>
          <a:xfrm>
            <a:off x="7074158" y="1989275"/>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海尔智能工厂</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16" name="文本框 15"/>
          <p:cNvSpPr txBox="1"/>
          <p:nvPr/>
        </p:nvSpPr>
        <p:spPr>
          <a:xfrm>
            <a:off x="6152338" y="1925431"/>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2</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3" name="圆角矩形 2"/>
          <p:cNvSpPr/>
          <p:nvPr/>
        </p:nvSpPr>
        <p:spPr>
          <a:xfrm>
            <a:off x="5974480" y="3042885"/>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4" name="椭圆 3"/>
          <p:cNvSpPr/>
          <p:nvPr/>
        </p:nvSpPr>
        <p:spPr>
          <a:xfrm>
            <a:off x="6095301" y="3129512"/>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5" name="文本框 4"/>
          <p:cNvSpPr txBox="1"/>
          <p:nvPr/>
        </p:nvSpPr>
        <p:spPr>
          <a:xfrm>
            <a:off x="7073900" y="3221990"/>
            <a:ext cx="2827655"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沃尔沃智能工厂</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6" name="文本框 5"/>
          <p:cNvSpPr txBox="1"/>
          <p:nvPr/>
        </p:nvSpPr>
        <p:spPr>
          <a:xfrm>
            <a:off x="6152338" y="3157875"/>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3</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0105" y="1663065"/>
            <a:ext cx="10617200" cy="2392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8" name="1"/>
          <p:cNvSpPr txBox="1">
            <a:spLocks noChangeArrowheads="1"/>
          </p:cNvSpPr>
          <p:nvPr/>
        </p:nvSpPr>
        <p:spPr bwMode="auto">
          <a:xfrm>
            <a:off x="2099679" y="4845629"/>
            <a:ext cx="2256002"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智慧云网</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grpSp>
        <p:nvGrpSpPr>
          <p:cNvPr id="3" name="组合 2"/>
          <p:cNvGrpSpPr/>
          <p:nvPr/>
        </p:nvGrpSpPr>
        <p:grpSpPr>
          <a:xfrm>
            <a:off x="3741420" y="4850130"/>
            <a:ext cx="732790" cy="732790"/>
            <a:chOff x="7110" y="7586"/>
            <a:chExt cx="1154" cy="1154"/>
          </a:xfrm>
        </p:grpSpPr>
        <p:sp>
          <p:nvSpPr>
            <p:cNvPr id="10" name="椭圆 9"/>
            <p:cNvSpPr/>
            <p:nvPr/>
          </p:nvSpPr>
          <p:spPr>
            <a:xfrm>
              <a:off x="7110" y="7586"/>
              <a:ext cx="1155" cy="1155"/>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17" name="placeholder_286118"/>
            <p:cNvSpPr>
              <a:spLocks noChangeAspect="1"/>
            </p:cNvSpPr>
            <p:nvPr/>
          </p:nvSpPr>
          <p:spPr bwMode="auto">
            <a:xfrm>
              <a:off x="7368" y="7816"/>
              <a:ext cx="604" cy="7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lstStyle/>
            <a:p>
              <a:endParaRPr lang="zh-CN" altLang="en-US">
                <a:latin typeface="微软雅黑" charset="0"/>
                <a:ea typeface="微软雅黑" charset="0"/>
                <a:cs typeface="+mn-ea"/>
                <a:sym typeface="+mn-lt"/>
              </a:endParaRPr>
            </a:p>
          </p:txBody>
        </p:sp>
      </p:grpSp>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782" y="478361"/>
            <a:ext cx="238848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华为智能工厂</a:t>
            </a:r>
            <a:endParaRPr lang="zh-CN" altLang="en-US" sz="2600" dirty="0" smtClean="0">
              <a:solidFill>
                <a:srgbClr val="2E75B6"/>
              </a:solidFill>
              <a:latin typeface="微软雅黑" charset="0"/>
              <a:ea typeface="微软雅黑" charset="0"/>
              <a:cs typeface="+mn-ea"/>
              <a:sym typeface="+mn-lt"/>
            </a:endParaRPr>
          </a:p>
        </p:txBody>
      </p:sp>
      <p:sp>
        <p:nvSpPr>
          <p:cNvPr id="2" name="文本框 1"/>
          <p:cNvSpPr txBox="1"/>
          <p:nvPr/>
        </p:nvSpPr>
        <p:spPr>
          <a:xfrm>
            <a:off x="1071245" y="1827530"/>
            <a:ext cx="10154920" cy="2061210"/>
          </a:xfrm>
          <a:prstGeom prst="rect">
            <a:avLst/>
          </a:prstGeom>
          <a:noFill/>
        </p:spPr>
        <p:txBody>
          <a:bodyPr wrap="square" rtlCol="0">
            <a:spAutoFit/>
          </a:bodyPr>
          <a:p>
            <a:r>
              <a:rPr lang="zh-CN" altLang="en-US" sz="1600">
                <a:latin typeface="微软雅黑" charset="0"/>
                <a:ea typeface="微软雅黑" charset="0"/>
                <a:cs typeface="微软雅黑" charset="0"/>
              </a:rPr>
              <a:t>华为的智能工厂是基于华为自身的数字化转型和技术创新而建设的，是一座集数字化、智能化、自动化于一体的现代化智能工厂。华为的智能工厂目前已经在中国、欧洲、拉美等多个国家和地区建设，是华为数字化转型和智能制造的重要组成部分。</a:t>
            </a:r>
            <a:endParaRPr lang="zh-CN" altLang="en-US" sz="1600">
              <a:latin typeface="微软雅黑" charset="0"/>
              <a:ea typeface="微软雅黑" charset="0"/>
              <a:cs typeface="微软雅黑" charset="0"/>
            </a:endParaRPr>
          </a:p>
          <a:p>
            <a:endParaRPr lang="zh-CN" altLang="en-US" sz="1600">
              <a:latin typeface="微软雅黑" charset="0"/>
              <a:ea typeface="微软雅黑" charset="0"/>
              <a:cs typeface="微软雅黑" charset="0"/>
            </a:endParaRPr>
          </a:p>
          <a:p>
            <a:r>
              <a:rPr lang="zh-CN" altLang="en-US" sz="1600">
                <a:latin typeface="微软雅黑" charset="0"/>
                <a:ea typeface="微软雅黑" charset="0"/>
                <a:cs typeface="微软雅黑" charset="0"/>
              </a:rPr>
              <a:t>华为的智能工厂采用了一系列数字化和智能化技术，例如5G、物联网、人工智能、大数据分析等，通过数字化技术将生产、物流、质量管理等方面进行全面优化和升级。其中，华为的智能制造生产线实现了全生命周期智能化管理，包括设备智能监测、生产过程自动化控制、智能质检等环节。此外，华为的智能工厂还采用了自动化物流系统、智能物流车等设备，实现了生产物流的自动化和智能化。</a:t>
            </a:r>
            <a:endParaRPr lang="zh-CN" altLang="en-US" sz="1600">
              <a:latin typeface="微软雅黑" charset="0"/>
              <a:ea typeface="微软雅黑" charset="0"/>
              <a:cs typeface="微软雅黑" charset="0"/>
            </a:endParaRPr>
          </a:p>
        </p:txBody>
      </p:sp>
      <p:grpSp>
        <p:nvGrpSpPr>
          <p:cNvPr id="14" name="组合 13"/>
          <p:cNvGrpSpPr/>
          <p:nvPr/>
        </p:nvGrpSpPr>
        <p:grpSpPr>
          <a:xfrm>
            <a:off x="1254760" y="4845685"/>
            <a:ext cx="732790" cy="732790"/>
            <a:chOff x="7110" y="7586"/>
            <a:chExt cx="1154" cy="1154"/>
          </a:xfrm>
        </p:grpSpPr>
        <p:sp>
          <p:nvSpPr>
            <p:cNvPr id="15" name="椭圆 14"/>
            <p:cNvSpPr/>
            <p:nvPr/>
          </p:nvSpPr>
          <p:spPr>
            <a:xfrm>
              <a:off x="7110" y="7586"/>
              <a:ext cx="1155" cy="1155"/>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24" name="placeholder_286118"/>
            <p:cNvSpPr>
              <a:spLocks noChangeAspect="1"/>
            </p:cNvSpPr>
            <p:nvPr/>
          </p:nvSpPr>
          <p:spPr bwMode="auto">
            <a:xfrm>
              <a:off x="7368" y="7816"/>
              <a:ext cx="604" cy="7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p>
              <a:endParaRPr lang="zh-CN" altLang="en-US">
                <a:latin typeface="微软雅黑" charset="0"/>
                <a:ea typeface="微软雅黑" charset="0"/>
                <a:cs typeface="+mn-ea"/>
                <a:sym typeface="+mn-lt"/>
              </a:endParaRPr>
            </a:p>
          </p:txBody>
        </p:sp>
      </p:grpSp>
      <p:sp>
        <p:nvSpPr>
          <p:cNvPr id="25" name="1"/>
          <p:cNvSpPr txBox="1">
            <a:spLocks noChangeArrowheads="1"/>
          </p:cNvSpPr>
          <p:nvPr/>
        </p:nvSpPr>
        <p:spPr bwMode="auto">
          <a:xfrm>
            <a:off x="4566019" y="4838009"/>
            <a:ext cx="2256002"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物联网</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grpSp>
        <p:nvGrpSpPr>
          <p:cNvPr id="26" name="组合 25"/>
          <p:cNvGrpSpPr/>
          <p:nvPr/>
        </p:nvGrpSpPr>
        <p:grpSpPr>
          <a:xfrm>
            <a:off x="5953125" y="4826000"/>
            <a:ext cx="732790" cy="732790"/>
            <a:chOff x="7110" y="7586"/>
            <a:chExt cx="1154" cy="1154"/>
          </a:xfrm>
        </p:grpSpPr>
        <p:sp>
          <p:nvSpPr>
            <p:cNvPr id="27" name="椭圆 26"/>
            <p:cNvSpPr/>
            <p:nvPr/>
          </p:nvSpPr>
          <p:spPr>
            <a:xfrm>
              <a:off x="7110" y="7586"/>
              <a:ext cx="1155" cy="1155"/>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28" name="placeholder_286118"/>
            <p:cNvSpPr>
              <a:spLocks noChangeAspect="1"/>
            </p:cNvSpPr>
            <p:nvPr/>
          </p:nvSpPr>
          <p:spPr bwMode="auto">
            <a:xfrm>
              <a:off x="7368" y="7816"/>
              <a:ext cx="604" cy="7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p>
              <a:endParaRPr lang="zh-CN" altLang="en-US">
                <a:latin typeface="微软雅黑" charset="0"/>
                <a:ea typeface="微软雅黑" charset="0"/>
                <a:cs typeface="+mn-ea"/>
                <a:sym typeface="+mn-lt"/>
              </a:endParaRPr>
            </a:p>
          </p:txBody>
        </p:sp>
      </p:grpSp>
      <p:sp>
        <p:nvSpPr>
          <p:cNvPr id="29" name="1"/>
          <p:cNvSpPr txBox="1">
            <a:spLocks noChangeArrowheads="1"/>
          </p:cNvSpPr>
          <p:nvPr/>
        </p:nvSpPr>
        <p:spPr bwMode="auto">
          <a:xfrm>
            <a:off x="6752959" y="4813879"/>
            <a:ext cx="2256002"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人工智能</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grpSp>
        <p:nvGrpSpPr>
          <p:cNvPr id="30" name="组合 29"/>
          <p:cNvGrpSpPr/>
          <p:nvPr/>
        </p:nvGrpSpPr>
        <p:grpSpPr>
          <a:xfrm>
            <a:off x="8385810" y="4775200"/>
            <a:ext cx="732790" cy="732790"/>
            <a:chOff x="7110" y="7586"/>
            <a:chExt cx="1154" cy="1154"/>
          </a:xfrm>
        </p:grpSpPr>
        <p:sp>
          <p:nvSpPr>
            <p:cNvPr id="31" name="椭圆 30"/>
            <p:cNvSpPr/>
            <p:nvPr/>
          </p:nvSpPr>
          <p:spPr>
            <a:xfrm>
              <a:off x="7110" y="7586"/>
              <a:ext cx="1155" cy="1155"/>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32" name="placeholder_286118"/>
            <p:cNvSpPr>
              <a:spLocks noChangeAspect="1"/>
            </p:cNvSpPr>
            <p:nvPr/>
          </p:nvSpPr>
          <p:spPr bwMode="auto">
            <a:xfrm>
              <a:off x="7368" y="7816"/>
              <a:ext cx="604" cy="7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p>
              <a:endParaRPr lang="zh-CN" altLang="en-US">
                <a:latin typeface="微软雅黑" charset="0"/>
                <a:ea typeface="微软雅黑" charset="0"/>
                <a:cs typeface="+mn-ea"/>
                <a:sym typeface="+mn-lt"/>
              </a:endParaRPr>
            </a:p>
          </p:txBody>
        </p:sp>
      </p:grpSp>
      <p:sp>
        <p:nvSpPr>
          <p:cNvPr id="33" name="1"/>
          <p:cNvSpPr txBox="1">
            <a:spLocks noChangeArrowheads="1"/>
          </p:cNvSpPr>
          <p:nvPr/>
        </p:nvSpPr>
        <p:spPr bwMode="auto">
          <a:xfrm>
            <a:off x="9305659" y="4763079"/>
            <a:ext cx="2256002"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大数据分析</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465899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华为智能工厂</a:t>
            </a:r>
            <a:r>
              <a:rPr lang="en-US" altLang="zh-CN" sz="2600" dirty="0" smtClean="0">
                <a:solidFill>
                  <a:srgbClr val="2E75B6"/>
                </a:solidFill>
                <a:latin typeface="微软雅黑" charset="0"/>
                <a:ea typeface="微软雅黑" charset="0"/>
                <a:cs typeface="微软雅黑" charset="0"/>
                <a:sym typeface="+mn-lt"/>
              </a:rPr>
              <a:t>-</a:t>
            </a:r>
            <a:r>
              <a:rPr lang="zh-CN" sz="2600" dirty="0" smtClean="0">
                <a:solidFill>
                  <a:srgbClr val="2E75B6"/>
                </a:solidFill>
                <a:latin typeface="微软雅黑" charset="0"/>
                <a:ea typeface="微软雅黑" charset="0"/>
                <a:cs typeface="微软雅黑" charset="0"/>
                <a:sym typeface="+mn-lt"/>
              </a:rPr>
              <a:t>智慧云网</a:t>
            </a:r>
            <a:endParaRPr lang="zh-CN" sz="2600" dirty="0" smtClean="0">
              <a:solidFill>
                <a:srgbClr val="2E75B6"/>
              </a:solidFill>
              <a:latin typeface="微软雅黑" charset="0"/>
              <a:ea typeface="微软雅黑" charset="0"/>
              <a:cs typeface="微软雅黑" charset="0"/>
              <a:sym typeface="+mn-lt"/>
            </a:endParaRPr>
          </a:p>
        </p:txBody>
      </p:sp>
      <p:sp>
        <p:nvSpPr>
          <p:cNvPr id="76" name="燕尾形 75"/>
          <p:cNvSpPr/>
          <p:nvPr>
            <p:custDataLst>
              <p:tags r:id="rId1"/>
            </p:custDataLst>
          </p:nvPr>
        </p:nvSpPr>
        <p:spPr>
          <a:xfrm>
            <a:off x="2081530" y="4956810"/>
            <a:ext cx="2007235" cy="614045"/>
          </a:xfrm>
          <a:prstGeom prst="chevron">
            <a:avLst>
              <a:gd name="adj" fmla="val 58870"/>
            </a:avLst>
          </a:prstGeom>
          <a:solidFill>
            <a:srgbClr val="6096E6">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7" name="燕尾形 76"/>
          <p:cNvSpPr/>
          <p:nvPr>
            <p:custDataLst>
              <p:tags r:id="rId2"/>
            </p:custDataLst>
          </p:nvPr>
        </p:nvSpPr>
        <p:spPr>
          <a:xfrm>
            <a:off x="4088765" y="4956810"/>
            <a:ext cx="2007235" cy="614045"/>
          </a:xfrm>
          <a:prstGeom prst="chevron">
            <a:avLst>
              <a:gd name="adj" fmla="val 58870"/>
            </a:avLst>
          </a:prstGeom>
          <a:solidFill>
            <a:srgbClr val="58B6E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8" name="燕尾形 77"/>
          <p:cNvSpPr/>
          <p:nvPr>
            <p:custDataLst>
              <p:tags r:id="rId3"/>
            </p:custDataLst>
          </p:nvPr>
        </p:nvSpPr>
        <p:spPr>
          <a:xfrm>
            <a:off x="6096000" y="4956810"/>
            <a:ext cx="2007235" cy="614045"/>
          </a:xfrm>
          <a:prstGeom prst="chevron">
            <a:avLst>
              <a:gd name="adj" fmla="val 58870"/>
            </a:avLst>
          </a:prstGeom>
          <a:solidFill>
            <a:srgbClr val="56CA9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9" name="燕尾形 78"/>
          <p:cNvSpPr/>
          <p:nvPr>
            <p:custDataLst>
              <p:tags r:id="rId4"/>
            </p:custDataLst>
          </p:nvPr>
        </p:nvSpPr>
        <p:spPr>
          <a:xfrm>
            <a:off x="8103235" y="4956810"/>
            <a:ext cx="2007235" cy="614045"/>
          </a:xfrm>
          <a:prstGeom prst="chevron">
            <a:avLst>
              <a:gd name="adj" fmla="val 58870"/>
            </a:avLst>
          </a:prstGeom>
          <a:solidFill>
            <a:srgbClr val="FFBA5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 name="燕尾形 4"/>
          <p:cNvSpPr/>
          <p:nvPr>
            <p:custDataLst>
              <p:tags r:id="rId5"/>
            </p:custDataLst>
          </p:nvPr>
        </p:nvSpPr>
        <p:spPr>
          <a:xfrm>
            <a:off x="2081530" y="4817745"/>
            <a:ext cx="2007235" cy="614045"/>
          </a:xfrm>
          <a:prstGeom prst="chevron">
            <a:avLst>
              <a:gd name="adj" fmla="val 58870"/>
            </a:avLst>
          </a:prstGeom>
          <a:solidFill>
            <a:srgbClr val="6096E6"/>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0" name="燕尾形 49"/>
          <p:cNvSpPr/>
          <p:nvPr>
            <p:custDataLst>
              <p:tags r:id="rId6"/>
            </p:custDataLst>
          </p:nvPr>
        </p:nvSpPr>
        <p:spPr>
          <a:xfrm>
            <a:off x="4088765" y="4817745"/>
            <a:ext cx="2007235" cy="614045"/>
          </a:xfrm>
          <a:prstGeom prst="chevron">
            <a:avLst>
              <a:gd name="adj" fmla="val 58870"/>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1" name="燕尾形 50"/>
          <p:cNvSpPr/>
          <p:nvPr>
            <p:custDataLst>
              <p:tags r:id="rId7"/>
            </p:custDataLst>
          </p:nvPr>
        </p:nvSpPr>
        <p:spPr>
          <a:xfrm>
            <a:off x="6096000" y="4817745"/>
            <a:ext cx="2007235" cy="614045"/>
          </a:xfrm>
          <a:prstGeom prst="chevron">
            <a:avLst>
              <a:gd name="adj" fmla="val 58870"/>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2" name="燕尾形 51"/>
          <p:cNvSpPr/>
          <p:nvPr>
            <p:custDataLst>
              <p:tags r:id="rId8"/>
            </p:custDataLst>
          </p:nvPr>
        </p:nvSpPr>
        <p:spPr>
          <a:xfrm>
            <a:off x="8103235" y="4817745"/>
            <a:ext cx="2007235" cy="614045"/>
          </a:xfrm>
          <a:prstGeom prst="chevron">
            <a:avLst>
              <a:gd name="adj" fmla="val 58870"/>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cxnSp>
        <p:nvCxnSpPr>
          <p:cNvPr id="82" name="直接箭头连接符 81"/>
          <p:cNvCxnSpPr/>
          <p:nvPr>
            <p:custDataLst>
              <p:tags r:id="rId9"/>
            </p:custDataLst>
          </p:nvPr>
        </p:nvCxnSpPr>
        <p:spPr>
          <a:xfrm flipV="1">
            <a:off x="2081530" y="921385"/>
            <a:ext cx="0" cy="2470785"/>
          </a:xfrm>
          <a:prstGeom prst="straightConnector1">
            <a:avLst/>
          </a:prstGeom>
          <a:ln w="12700">
            <a:solidFill>
              <a:srgbClr val="6096E6"/>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6" name="直接箭头连接符 5"/>
          <p:cNvCxnSpPr/>
          <p:nvPr>
            <p:custDataLst>
              <p:tags r:id="rId10"/>
            </p:custDataLst>
          </p:nvPr>
        </p:nvCxnSpPr>
        <p:spPr>
          <a:xfrm flipV="1">
            <a:off x="4088765" y="921385"/>
            <a:ext cx="0" cy="2470785"/>
          </a:xfrm>
          <a:prstGeom prst="straightConnector1">
            <a:avLst/>
          </a:prstGeom>
          <a:ln w="12700">
            <a:solidFill>
              <a:srgbClr val="58B6E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7" name="直接箭头连接符 6"/>
          <p:cNvCxnSpPr/>
          <p:nvPr>
            <p:custDataLst>
              <p:tags r:id="rId11"/>
            </p:custDataLst>
          </p:nvPr>
        </p:nvCxnSpPr>
        <p:spPr>
          <a:xfrm flipV="1">
            <a:off x="6096000" y="921385"/>
            <a:ext cx="0" cy="2470785"/>
          </a:xfrm>
          <a:prstGeom prst="straightConnector1">
            <a:avLst/>
          </a:prstGeom>
          <a:ln w="12700">
            <a:solidFill>
              <a:srgbClr val="56CA9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9" name="直接箭头连接符 8"/>
          <p:cNvCxnSpPr/>
          <p:nvPr>
            <p:custDataLst>
              <p:tags r:id="rId12"/>
            </p:custDataLst>
          </p:nvPr>
        </p:nvCxnSpPr>
        <p:spPr>
          <a:xfrm flipV="1">
            <a:off x="8103235" y="921385"/>
            <a:ext cx="0" cy="2470785"/>
          </a:xfrm>
          <a:prstGeom prst="straightConnector1">
            <a:avLst/>
          </a:prstGeom>
          <a:ln w="12700">
            <a:solidFill>
              <a:srgbClr val="FFBA55"/>
            </a:solidFill>
            <a:prstDash val="lgDash"/>
            <a:tailEnd type="arrow"/>
          </a:ln>
        </p:spPr>
        <p:style>
          <a:lnRef idx="1">
            <a:srgbClr val="6096E6"/>
          </a:lnRef>
          <a:fillRef idx="0">
            <a:srgbClr val="6096E6"/>
          </a:fillRef>
          <a:effectRef idx="0">
            <a:srgbClr val="6096E6"/>
          </a:effectRef>
          <a:fontRef idx="minor">
            <a:srgbClr val="000000"/>
          </a:fontRef>
        </p:style>
      </p:cxnSp>
      <p:sp>
        <p:nvSpPr>
          <p:cNvPr id="55" name="文本框 54"/>
          <p:cNvSpPr txBox="1"/>
          <p:nvPr>
            <p:custDataLst>
              <p:tags r:id="rId13"/>
            </p:custDataLst>
          </p:nvPr>
        </p:nvSpPr>
        <p:spPr>
          <a:xfrm>
            <a:off x="2003425" y="1164590"/>
            <a:ext cx="213169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联接快方面</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56" name="文本框 55"/>
          <p:cNvSpPr txBox="1"/>
          <p:nvPr>
            <p:custDataLst>
              <p:tags r:id="rId14"/>
            </p:custDataLst>
          </p:nvPr>
        </p:nvSpPr>
        <p:spPr>
          <a:xfrm>
            <a:off x="2165350" y="163068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rPr>
              <a:t>华为制造云网融合了Wi-Fi 6、5G等新技术，借助这些技术在大带宽、大容量、低延时等方面的优势，实现生产要素全面连接，数据支撑打通上下游，实现无处不在的联接。目前已实现</a:t>
            </a:r>
            <a:r>
              <a:rPr lang="en-US" altLang="zh-CN"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rPr>
              <a:t>4</a:t>
            </a:r>
            <a:r>
              <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rPr>
              <a:t>万台设备</a:t>
            </a:r>
            <a:r>
              <a:rPr lang="en-US" altLang="zh-CN"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rPr>
              <a:t>IP</a:t>
            </a:r>
            <a:r>
              <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rPr>
              <a:t>化。</a:t>
            </a:r>
            <a:endPar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endParaRPr>
          </a:p>
        </p:txBody>
      </p:sp>
      <p:sp>
        <p:nvSpPr>
          <p:cNvPr id="11" name="文本框 10"/>
          <p:cNvSpPr txBox="1"/>
          <p:nvPr>
            <p:custDataLst>
              <p:tags r:id="rId15"/>
            </p:custDataLst>
          </p:nvPr>
        </p:nvSpPr>
        <p:spPr>
          <a:xfrm>
            <a:off x="4173220" y="1164590"/>
            <a:ext cx="1800225" cy="368300"/>
          </a:xfrm>
          <a:prstGeom prst="rect">
            <a:avLst/>
          </a:prstGeom>
          <a:noFill/>
          <a:effectLst>
            <a:outerShdw blurRad="63500" sx="102000" sy="102000" algn="ctr" rotWithShape="0">
              <a:prstClr val="black">
                <a:alpha val="10000"/>
              </a:prstClr>
            </a:outerShdw>
          </a:effectLst>
        </p:spPr>
        <p:txBody>
          <a:bodyPr wrap="square" bIns="0" rtlCol="0">
            <a:noAutofit/>
          </a:bodyPr>
          <a:p>
            <a:pPr lvl="0" algn="ctr">
              <a:buClrTx/>
              <a:buSzTx/>
              <a:buFontTx/>
            </a:pP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运行稳方面</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2" name="文本框 11"/>
          <p:cNvSpPr txBox="1"/>
          <p:nvPr>
            <p:custDataLst>
              <p:tags r:id="rId16"/>
            </p:custDataLst>
          </p:nvPr>
        </p:nvSpPr>
        <p:spPr>
          <a:xfrm>
            <a:off x="4175760" y="163131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rPr>
              <a:t>华为制造云网在FAB区有线网络利用领先的M-LAG技术实现“无损升级”、“故障秒级收敛”，保证升级期间业务不中断，故障对业务无感知；并借助一系列组网级、链路级和报文级可靠性技术，降低非计划停机时间IT/OT数据稳定流动，确保网络运行稳定。</a:t>
            </a:r>
            <a:endPar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endParaRPr>
          </a:p>
        </p:txBody>
      </p:sp>
      <p:sp>
        <p:nvSpPr>
          <p:cNvPr id="13" name="文本框 12"/>
          <p:cNvSpPr txBox="1"/>
          <p:nvPr>
            <p:custDataLst>
              <p:tags r:id="rId17"/>
            </p:custDataLst>
          </p:nvPr>
        </p:nvSpPr>
        <p:spPr>
          <a:xfrm>
            <a:off x="6179185" y="1164590"/>
            <a:ext cx="1843405" cy="368300"/>
          </a:xfrm>
          <a:prstGeom prst="rect">
            <a:avLst/>
          </a:prstGeom>
          <a:noFill/>
          <a:effectLst>
            <a:outerShdw blurRad="63500" sx="102000" sy="102000" algn="ctr" rotWithShape="0">
              <a:prstClr val="black">
                <a:alpha val="10000"/>
              </a:prstClr>
            </a:outerShdw>
          </a:effectLst>
        </p:spPr>
        <p:txBody>
          <a:bodyPr wrap="square" bIns="0" rtlCol="0">
            <a:noAutofit/>
          </a:bodyPr>
          <a:p>
            <a:pPr lvl="0" algn="ctr">
              <a:buClrTx/>
              <a:buSzTx/>
              <a:buFontTx/>
            </a:pPr>
            <a:r>
              <a:rPr lang="zh-CN" altLang="en-US" sz="2000" spc="300">
                <a:solidFill>
                  <a:srgbClr val="000000">
                    <a:lumMod val="65000"/>
                    <a:lumOff val="35000"/>
                  </a:srgbClr>
                </a:solidFill>
                <a:uFillTx/>
                <a:latin typeface="微软雅黑" charset="0"/>
                <a:ea typeface="微软雅黑" charset="0"/>
                <a:cs typeface="微软雅黑" charset="0"/>
                <a:sym typeface="微软雅黑" panose="020B0503020204020204" pitchFamily="34" charset="-122"/>
              </a:rPr>
              <a:t>防护稳方面</a:t>
            </a:r>
            <a:endParaRPr lang="zh-CN" altLang="en-US" sz="2000" spc="300">
              <a:solidFill>
                <a:srgbClr val="000000">
                  <a:lumMod val="65000"/>
                  <a:lumOff val="35000"/>
                </a:srgbClr>
              </a:solidFill>
              <a:uFillTx/>
              <a:latin typeface="微软雅黑" charset="0"/>
              <a:ea typeface="微软雅黑" charset="0"/>
              <a:cs typeface="微软雅黑" charset="0"/>
              <a:sym typeface="微软雅黑" panose="020B0503020204020204" pitchFamily="34" charset="-122"/>
            </a:endParaRPr>
          </a:p>
        </p:txBody>
      </p:sp>
      <p:sp>
        <p:nvSpPr>
          <p:cNvPr id="16" name="文本框 15"/>
          <p:cNvSpPr txBox="1"/>
          <p:nvPr>
            <p:custDataLst>
              <p:tags r:id="rId18"/>
            </p:custDataLst>
          </p:nvPr>
        </p:nvSpPr>
        <p:spPr>
          <a:xfrm>
            <a:off x="6181725" y="163068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rPr>
              <a:t>华为制造云网可在不触碰关键业务的前提下，构建智能化“韧性”安全防护体系，通过生产网前置隔离区、生产微隔离、生产态势感知，实现“非侵入式”主动安全防护。</a:t>
            </a:r>
            <a:endPar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endParaRPr>
          </a:p>
        </p:txBody>
      </p:sp>
      <p:sp>
        <p:nvSpPr>
          <p:cNvPr id="18" name="文本框 17"/>
          <p:cNvSpPr txBox="1"/>
          <p:nvPr>
            <p:custDataLst>
              <p:tags r:id="rId19"/>
            </p:custDataLst>
          </p:nvPr>
        </p:nvSpPr>
        <p:spPr>
          <a:xfrm>
            <a:off x="8188325" y="1164590"/>
            <a:ext cx="1843405" cy="368300"/>
          </a:xfrm>
          <a:prstGeom prst="rect">
            <a:avLst/>
          </a:prstGeom>
          <a:noFill/>
          <a:effectLst>
            <a:outerShdw blurRad="63500" sx="102000" sy="102000" algn="ctr" rotWithShape="0">
              <a:prstClr val="black">
                <a:alpha val="10000"/>
              </a:prstClr>
            </a:outerShdw>
          </a:effectLst>
        </p:spPr>
        <p:txBody>
          <a:bodyPr wrap="square" bIns="0" rtlCol="0">
            <a:noAutofit/>
          </a:bodyPr>
          <a:p>
            <a:pPr lvl="0" algn="ctr">
              <a:buClrTx/>
              <a:buSzTx/>
              <a:buFontTx/>
            </a:pP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智能化方面</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9" name="文本框 18"/>
          <p:cNvSpPr txBox="1"/>
          <p:nvPr>
            <p:custDataLst>
              <p:tags r:id="rId20"/>
            </p:custDataLst>
          </p:nvPr>
        </p:nvSpPr>
        <p:spPr>
          <a:xfrm>
            <a:off x="8190230" y="163131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rPr>
              <a:t>华为制造云网解决方案借助SD-WAN技术，实现多云多基地多链路按需互联，还能实现网络体验的全面可视；不仅如此，在网络运维层面，AI智能运维可实现从事后救火式运维到事前主动运维，大大降低故障修复时间。</a:t>
            </a:r>
            <a:endPar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endParaRPr>
          </a:p>
        </p:txBody>
      </p:sp>
      <p:sp>
        <p:nvSpPr>
          <p:cNvPr id="20" name="文本框 19"/>
          <p:cNvSpPr txBox="1"/>
          <p:nvPr>
            <p:custDataLst>
              <p:tags r:id="rId21"/>
            </p:custDataLst>
          </p:nvPr>
        </p:nvSpPr>
        <p:spPr>
          <a:xfrm>
            <a:off x="2418080" y="494030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21" name="文本框 20"/>
          <p:cNvSpPr txBox="1"/>
          <p:nvPr>
            <p:custDataLst>
              <p:tags r:id="rId22"/>
            </p:custDataLst>
          </p:nvPr>
        </p:nvSpPr>
        <p:spPr>
          <a:xfrm>
            <a:off x="4425315" y="494030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4" name="文本框 33"/>
          <p:cNvSpPr txBox="1"/>
          <p:nvPr>
            <p:custDataLst>
              <p:tags r:id="rId23"/>
            </p:custDataLst>
          </p:nvPr>
        </p:nvSpPr>
        <p:spPr>
          <a:xfrm>
            <a:off x="6432550" y="494030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5" name="文本框 34"/>
          <p:cNvSpPr txBox="1"/>
          <p:nvPr>
            <p:custDataLst>
              <p:tags r:id="rId24"/>
            </p:custDataLst>
          </p:nvPr>
        </p:nvSpPr>
        <p:spPr>
          <a:xfrm>
            <a:off x="8439785" y="494030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pic>
        <p:nvPicPr>
          <p:cNvPr id="36" name="图片 35" descr="343435383038363b343532323338323bcee5c1a6c4a3d0cd"/>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2759075" y="5795010"/>
            <a:ext cx="650240" cy="650240"/>
          </a:xfrm>
          <a:prstGeom prst="rect">
            <a:avLst/>
          </a:prstGeom>
        </p:spPr>
      </p:pic>
      <p:pic>
        <p:nvPicPr>
          <p:cNvPr id="37" name="图片 36" descr="343435383038363b343532323338353bc8abc7f2bbaf"/>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4770755" y="5795010"/>
            <a:ext cx="650240" cy="650240"/>
          </a:xfrm>
          <a:prstGeom prst="rect">
            <a:avLst/>
          </a:prstGeom>
        </p:spPr>
      </p:pic>
      <p:pic>
        <p:nvPicPr>
          <p:cNvPr id="38" name="图片 37" descr="343435383038363b343532323338363bb9d8bcfcb5e3"/>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6776720" y="5795010"/>
            <a:ext cx="650240" cy="650240"/>
          </a:xfrm>
          <a:prstGeom prst="rect">
            <a:avLst/>
          </a:prstGeom>
        </p:spPr>
      </p:pic>
      <p:pic>
        <p:nvPicPr>
          <p:cNvPr id="39" name="图片 38" descr="343435383038363b343532323430313bd6b4d0d0bcc6bbae"/>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8785225" y="5795010"/>
            <a:ext cx="650240" cy="650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465899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华为智能工厂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物联网技术</a:t>
            </a:r>
            <a:r>
              <a:rPr lang="zh-CN" altLang="en-US" sz="2600" dirty="0" smtClean="0">
                <a:solidFill>
                  <a:srgbClr val="2E75B6"/>
                </a:solidFill>
                <a:latin typeface="微软雅黑" charset="0"/>
                <a:ea typeface="微软雅黑" charset="0"/>
                <a:cs typeface="微软雅黑" charset="0"/>
                <a:sym typeface="+mn-lt"/>
              </a:rPr>
              <a:t>应用</a:t>
            </a:r>
            <a:endParaRPr lang="zh-CN" altLang="en-US" sz="2600" dirty="0" smtClean="0">
              <a:solidFill>
                <a:srgbClr val="2E75B6"/>
              </a:solidFill>
              <a:latin typeface="微软雅黑" charset="0"/>
              <a:ea typeface="微软雅黑" charset="0"/>
              <a:cs typeface="微软雅黑" charset="0"/>
              <a:sym typeface="+mn-lt"/>
            </a:endParaRPr>
          </a:p>
        </p:txBody>
      </p:sp>
      <p:sp>
        <p:nvSpPr>
          <p:cNvPr id="76" name="燕尾形 75"/>
          <p:cNvSpPr/>
          <p:nvPr>
            <p:custDataLst>
              <p:tags r:id="rId1"/>
            </p:custDataLst>
          </p:nvPr>
        </p:nvSpPr>
        <p:spPr>
          <a:xfrm>
            <a:off x="2081530" y="4916805"/>
            <a:ext cx="2007235" cy="614045"/>
          </a:xfrm>
          <a:prstGeom prst="chevron">
            <a:avLst>
              <a:gd name="adj" fmla="val 58870"/>
            </a:avLst>
          </a:prstGeom>
          <a:solidFill>
            <a:srgbClr val="6096E6">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7" name="燕尾形 76"/>
          <p:cNvSpPr/>
          <p:nvPr>
            <p:custDataLst>
              <p:tags r:id="rId2"/>
            </p:custDataLst>
          </p:nvPr>
        </p:nvSpPr>
        <p:spPr>
          <a:xfrm>
            <a:off x="4088765" y="4916805"/>
            <a:ext cx="2007235" cy="614045"/>
          </a:xfrm>
          <a:prstGeom prst="chevron">
            <a:avLst>
              <a:gd name="adj" fmla="val 58870"/>
            </a:avLst>
          </a:prstGeom>
          <a:solidFill>
            <a:srgbClr val="58B6E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8" name="燕尾形 77"/>
          <p:cNvSpPr/>
          <p:nvPr>
            <p:custDataLst>
              <p:tags r:id="rId3"/>
            </p:custDataLst>
          </p:nvPr>
        </p:nvSpPr>
        <p:spPr>
          <a:xfrm>
            <a:off x="6096000" y="4916805"/>
            <a:ext cx="2007235" cy="614045"/>
          </a:xfrm>
          <a:prstGeom prst="chevron">
            <a:avLst>
              <a:gd name="adj" fmla="val 58870"/>
            </a:avLst>
          </a:prstGeom>
          <a:solidFill>
            <a:srgbClr val="56CA9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9" name="燕尾形 78"/>
          <p:cNvSpPr/>
          <p:nvPr>
            <p:custDataLst>
              <p:tags r:id="rId4"/>
            </p:custDataLst>
          </p:nvPr>
        </p:nvSpPr>
        <p:spPr>
          <a:xfrm>
            <a:off x="8103235" y="4916805"/>
            <a:ext cx="2007235" cy="614045"/>
          </a:xfrm>
          <a:prstGeom prst="chevron">
            <a:avLst>
              <a:gd name="adj" fmla="val 58870"/>
            </a:avLst>
          </a:prstGeom>
          <a:solidFill>
            <a:srgbClr val="FFBA5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 name="燕尾形 4"/>
          <p:cNvSpPr/>
          <p:nvPr>
            <p:custDataLst>
              <p:tags r:id="rId5"/>
            </p:custDataLst>
          </p:nvPr>
        </p:nvSpPr>
        <p:spPr>
          <a:xfrm>
            <a:off x="2081530" y="4777740"/>
            <a:ext cx="2007235" cy="614045"/>
          </a:xfrm>
          <a:prstGeom prst="chevron">
            <a:avLst>
              <a:gd name="adj" fmla="val 58870"/>
            </a:avLst>
          </a:prstGeom>
          <a:solidFill>
            <a:srgbClr val="6096E6"/>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0" name="燕尾形 49"/>
          <p:cNvSpPr/>
          <p:nvPr>
            <p:custDataLst>
              <p:tags r:id="rId6"/>
            </p:custDataLst>
          </p:nvPr>
        </p:nvSpPr>
        <p:spPr>
          <a:xfrm>
            <a:off x="4088765" y="4777740"/>
            <a:ext cx="2007235" cy="614045"/>
          </a:xfrm>
          <a:prstGeom prst="chevron">
            <a:avLst>
              <a:gd name="adj" fmla="val 58870"/>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1" name="燕尾形 50"/>
          <p:cNvSpPr/>
          <p:nvPr>
            <p:custDataLst>
              <p:tags r:id="rId7"/>
            </p:custDataLst>
          </p:nvPr>
        </p:nvSpPr>
        <p:spPr>
          <a:xfrm>
            <a:off x="6096000" y="4777740"/>
            <a:ext cx="2007235" cy="614045"/>
          </a:xfrm>
          <a:prstGeom prst="chevron">
            <a:avLst>
              <a:gd name="adj" fmla="val 58870"/>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2" name="燕尾形 51"/>
          <p:cNvSpPr/>
          <p:nvPr>
            <p:custDataLst>
              <p:tags r:id="rId8"/>
            </p:custDataLst>
          </p:nvPr>
        </p:nvSpPr>
        <p:spPr>
          <a:xfrm>
            <a:off x="8103235" y="4777740"/>
            <a:ext cx="2007235" cy="614045"/>
          </a:xfrm>
          <a:prstGeom prst="chevron">
            <a:avLst>
              <a:gd name="adj" fmla="val 58870"/>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cxnSp>
        <p:nvCxnSpPr>
          <p:cNvPr id="82" name="直接箭头连接符 81"/>
          <p:cNvCxnSpPr/>
          <p:nvPr>
            <p:custDataLst>
              <p:tags r:id="rId9"/>
            </p:custDataLst>
          </p:nvPr>
        </p:nvCxnSpPr>
        <p:spPr>
          <a:xfrm flipV="1">
            <a:off x="2081530" y="1374775"/>
            <a:ext cx="0" cy="2470785"/>
          </a:xfrm>
          <a:prstGeom prst="straightConnector1">
            <a:avLst/>
          </a:prstGeom>
          <a:ln w="12700">
            <a:solidFill>
              <a:srgbClr val="6096E6"/>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6" name="直接箭头连接符 5"/>
          <p:cNvCxnSpPr/>
          <p:nvPr>
            <p:custDataLst>
              <p:tags r:id="rId10"/>
            </p:custDataLst>
          </p:nvPr>
        </p:nvCxnSpPr>
        <p:spPr>
          <a:xfrm flipV="1">
            <a:off x="4088765" y="1374775"/>
            <a:ext cx="0" cy="2470785"/>
          </a:xfrm>
          <a:prstGeom prst="straightConnector1">
            <a:avLst/>
          </a:prstGeom>
          <a:ln w="12700">
            <a:solidFill>
              <a:srgbClr val="58B6E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7" name="直接箭头连接符 6"/>
          <p:cNvCxnSpPr/>
          <p:nvPr>
            <p:custDataLst>
              <p:tags r:id="rId11"/>
            </p:custDataLst>
          </p:nvPr>
        </p:nvCxnSpPr>
        <p:spPr>
          <a:xfrm flipV="1">
            <a:off x="6096000" y="1374775"/>
            <a:ext cx="0" cy="2470785"/>
          </a:xfrm>
          <a:prstGeom prst="straightConnector1">
            <a:avLst/>
          </a:prstGeom>
          <a:ln w="12700">
            <a:solidFill>
              <a:srgbClr val="56CA9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9" name="直接箭头连接符 8"/>
          <p:cNvCxnSpPr/>
          <p:nvPr>
            <p:custDataLst>
              <p:tags r:id="rId12"/>
            </p:custDataLst>
          </p:nvPr>
        </p:nvCxnSpPr>
        <p:spPr>
          <a:xfrm flipV="1">
            <a:off x="8103235" y="1374775"/>
            <a:ext cx="0" cy="2470785"/>
          </a:xfrm>
          <a:prstGeom prst="straightConnector1">
            <a:avLst/>
          </a:prstGeom>
          <a:ln w="12700">
            <a:solidFill>
              <a:srgbClr val="FFBA55"/>
            </a:solidFill>
            <a:prstDash val="lgDash"/>
            <a:tailEnd type="arrow"/>
          </a:ln>
        </p:spPr>
        <p:style>
          <a:lnRef idx="1">
            <a:srgbClr val="6096E6"/>
          </a:lnRef>
          <a:fillRef idx="0">
            <a:srgbClr val="6096E6"/>
          </a:fillRef>
          <a:effectRef idx="0">
            <a:srgbClr val="6096E6"/>
          </a:effectRef>
          <a:fontRef idx="minor">
            <a:srgbClr val="000000"/>
          </a:fontRef>
        </p:style>
      </p:cxnSp>
      <p:sp>
        <p:nvSpPr>
          <p:cNvPr id="55" name="文本框 54"/>
          <p:cNvSpPr txBox="1"/>
          <p:nvPr>
            <p:custDataLst>
              <p:tags r:id="rId13"/>
            </p:custDataLst>
          </p:nvPr>
        </p:nvSpPr>
        <p:spPr>
          <a:xfrm>
            <a:off x="2003425" y="1617980"/>
            <a:ext cx="213169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设备智能监测</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56" name="文本框 55"/>
          <p:cNvSpPr txBox="1"/>
          <p:nvPr>
            <p:custDataLst>
              <p:tags r:id="rId14"/>
            </p:custDataLst>
          </p:nvPr>
        </p:nvSpPr>
        <p:spPr>
          <a:xfrm>
            <a:off x="2165350" y="208407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华为智能工厂采用物联网技术将设备与云端连接，实现设备运行数据的实时监测和管理。通过对设备的实时监控，可以及时发现设备的异常情况，预测设备故障，实现对设备的智能维护和管理。</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1" name="文本框 10"/>
          <p:cNvSpPr txBox="1"/>
          <p:nvPr>
            <p:custDataLst>
              <p:tags r:id="rId15"/>
            </p:custDataLst>
          </p:nvPr>
        </p:nvSpPr>
        <p:spPr>
          <a:xfrm>
            <a:off x="4173220" y="1511935"/>
            <a:ext cx="180022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生产过程自动化控制</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2" name="文本框 11"/>
          <p:cNvSpPr txBox="1"/>
          <p:nvPr>
            <p:custDataLst>
              <p:tags r:id="rId16"/>
            </p:custDataLst>
          </p:nvPr>
        </p:nvSpPr>
        <p:spPr>
          <a:xfrm>
            <a:off x="4175760" y="208470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华为智能工厂利用物联网技术实现了生产过程的自动化控制。通过对生产过程中的各个环节进行实时监控和数据分析，可以实现对生产过程的自动化控制和调整，从而提高生产效率和产品质量。</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3" name="文本框 12"/>
          <p:cNvSpPr txBox="1"/>
          <p:nvPr>
            <p:custDataLst>
              <p:tags r:id="rId17"/>
            </p:custDataLst>
          </p:nvPr>
        </p:nvSpPr>
        <p:spPr>
          <a:xfrm>
            <a:off x="6179185" y="1617980"/>
            <a:ext cx="184340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智能质检</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6" name="文本框 15"/>
          <p:cNvSpPr txBox="1"/>
          <p:nvPr>
            <p:custDataLst>
              <p:tags r:id="rId18"/>
            </p:custDataLst>
          </p:nvPr>
        </p:nvSpPr>
        <p:spPr>
          <a:xfrm>
            <a:off x="6181725" y="208407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华为智能工厂采用物联网技术实现了对产品质量的实时监测和管理。通过对产品生产过程中的各个环节进行数据分析和质量监测，可以及时发现产品质量问题，并及时进行调整和改进。</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8" name="文本框 17"/>
          <p:cNvSpPr txBox="1"/>
          <p:nvPr>
            <p:custDataLst>
              <p:tags r:id="rId19"/>
            </p:custDataLst>
          </p:nvPr>
        </p:nvSpPr>
        <p:spPr>
          <a:xfrm>
            <a:off x="8188325" y="1498600"/>
            <a:ext cx="184340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自动化物流系统</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9" name="文本框 18"/>
          <p:cNvSpPr txBox="1"/>
          <p:nvPr>
            <p:custDataLst>
              <p:tags r:id="rId20"/>
            </p:custDataLst>
          </p:nvPr>
        </p:nvSpPr>
        <p:spPr>
          <a:xfrm>
            <a:off x="8190230" y="208470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利用物联网技术实现了自动化物流系统，实现了生产物流的自动化和智能化。通过对物流运输设备进行实时监控和数据分析，可以实现物流运输的自动化控制和调整，从而提高生产物流效率和准确度。</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0" name="文本框 19"/>
          <p:cNvSpPr txBox="1"/>
          <p:nvPr>
            <p:custDataLst>
              <p:tags r:id="rId21"/>
            </p:custDataLst>
          </p:nvPr>
        </p:nvSpPr>
        <p:spPr>
          <a:xfrm>
            <a:off x="2418080" y="490029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21" name="文本框 20"/>
          <p:cNvSpPr txBox="1"/>
          <p:nvPr>
            <p:custDataLst>
              <p:tags r:id="rId22"/>
            </p:custDataLst>
          </p:nvPr>
        </p:nvSpPr>
        <p:spPr>
          <a:xfrm>
            <a:off x="4425315" y="490029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4" name="文本框 33"/>
          <p:cNvSpPr txBox="1"/>
          <p:nvPr>
            <p:custDataLst>
              <p:tags r:id="rId23"/>
            </p:custDataLst>
          </p:nvPr>
        </p:nvSpPr>
        <p:spPr>
          <a:xfrm>
            <a:off x="6432550" y="490029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5" name="文本框 34"/>
          <p:cNvSpPr txBox="1"/>
          <p:nvPr>
            <p:custDataLst>
              <p:tags r:id="rId24"/>
            </p:custDataLst>
          </p:nvPr>
        </p:nvSpPr>
        <p:spPr>
          <a:xfrm>
            <a:off x="8439785" y="490029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pic>
        <p:nvPicPr>
          <p:cNvPr id="36" name="图片 35" descr="343435383038363b343532323338323bcee5c1a6c4a3d0cd"/>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2759075" y="5755005"/>
            <a:ext cx="650240" cy="650240"/>
          </a:xfrm>
          <a:prstGeom prst="rect">
            <a:avLst/>
          </a:prstGeom>
        </p:spPr>
      </p:pic>
      <p:pic>
        <p:nvPicPr>
          <p:cNvPr id="37" name="图片 36" descr="343435383038363b343532323338353bc8abc7f2bbaf"/>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4770755" y="5755005"/>
            <a:ext cx="650240" cy="650240"/>
          </a:xfrm>
          <a:prstGeom prst="rect">
            <a:avLst/>
          </a:prstGeom>
        </p:spPr>
      </p:pic>
      <p:pic>
        <p:nvPicPr>
          <p:cNvPr id="38" name="图片 37" descr="343435383038363b343532323338363bb9d8bcfcb5e3"/>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6776720" y="5755005"/>
            <a:ext cx="650240" cy="650240"/>
          </a:xfrm>
          <a:prstGeom prst="rect">
            <a:avLst/>
          </a:prstGeom>
        </p:spPr>
      </p:pic>
      <p:pic>
        <p:nvPicPr>
          <p:cNvPr id="39" name="图片 38" descr="343435383038363b343532323430313bd6b4d0d0bcc6bbae"/>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8785225" y="5755005"/>
            <a:ext cx="650240" cy="650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华为智能工厂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人工智能技术</a:t>
            </a:r>
            <a:r>
              <a:rPr lang="zh-CN" altLang="en-US" sz="2600" dirty="0" smtClean="0">
                <a:solidFill>
                  <a:srgbClr val="2E75B6"/>
                </a:solidFill>
                <a:latin typeface="微软雅黑" charset="0"/>
                <a:ea typeface="微软雅黑" charset="0"/>
                <a:cs typeface="微软雅黑" charset="0"/>
                <a:sym typeface="+mn-lt"/>
              </a:rPr>
              <a:t>应用</a:t>
            </a:r>
            <a:endParaRPr lang="zh-CN" altLang="en-US" sz="2600" dirty="0" smtClean="0">
              <a:solidFill>
                <a:srgbClr val="2E75B6"/>
              </a:solidFill>
              <a:latin typeface="微软雅黑" charset="0"/>
              <a:ea typeface="微软雅黑" charset="0"/>
              <a:cs typeface="微软雅黑" charset="0"/>
              <a:sym typeface="+mn-lt"/>
            </a:endParaRPr>
          </a:p>
        </p:txBody>
      </p:sp>
      <p:sp>
        <p:nvSpPr>
          <p:cNvPr id="76" name="燕尾形 75"/>
          <p:cNvSpPr/>
          <p:nvPr>
            <p:custDataLst>
              <p:tags r:id="rId1"/>
            </p:custDataLst>
          </p:nvPr>
        </p:nvSpPr>
        <p:spPr>
          <a:xfrm>
            <a:off x="2081530" y="4836795"/>
            <a:ext cx="2007235" cy="614045"/>
          </a:xfrm>
          <a:prstGeom prst="chevron">
            <a:avLst>
              <a:gd name="adj" fmla="val 58870"/>
            </a:avLst>
          </a:prstGeom>
          <a:solidFill>
            <a:srgbClr val="6096E6">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7" name="燕尾形 76"/>
          <p:cNvSpPr/>
          <p:nvPr>
            <p:custDataLst>
              <p:tags r:id="rId2"/>
            </p:custDataLst>
          </p:nvPr>
        </p:nvSpPr>
        <p:spPr>
          <a:xfrm>
            <a:off x="4088765" y="4836795"/>
            <a:ext cx="2007235" cy="614045"/>
          </a:xfrm>
          <a:prstGeom prst="chevron">
            <a:avLst>
              <a:gd name="adj" fmla="val 58870"/>
            </a:avLst>
          </a:prstGeom>
          <a:solidFill>
            <a:srgbClr val="58B6E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8" name="燕尾形 77"/>
          <p:cNvSpPr/>
          <p:nvPr>
            <p:custDataLst>
              <p:tags r:id="rId3"/>
            </p:custDataLst>
          </p:nvPr>
        </p:nvSpPr>
        <p:spPr>
          <a:xfrm>
            <a:off x="6096000" y="4836795"/>
            <a:ext cx="2007235" cy="614045"/>
          </a:xfrm>
          <a:prstGeom prst="chevron">
            <a:avLst>
              <a:gd name="adj" fmla="val 58870"/>
            </a:avLst>
          </a:prstGeom>
          <a:solidFill>
            <a:srgbClr val="56CA9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9" name="燕尾形 78"/>
          <p:cNvSpPr/>
          <p:nvPr>
            <p:custDataLst>
              <p:tags r:id="rId4"/>
            </p:custDataLst>
          </p:nvPr>
        </p:nvSpPr>
        <p:spPr>
          <a:xfrm>
            <a:off x="8103235" y="4836795"/>
            <a:ext cx="2007235" cy="614045"/>
          </a:xfrm>
          <a:prstGeom prst="chevron">
            <a:avLst>
              <a:gd name="adj" fmla="val 58870"/>
            </a:avLst>
          </a:prstGeom>
          <a:solidFill>
            <a:srgbClr val="FFBA5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 name="燕尾形 4"/>
          <p:cNvSpPr/>
          <p:nvPr>
            <p:custDataLst>
              <p:tags r:id="rId5"/>
            </p:custDataLst>
          </p:nvPr>
        </p:nvSpPr>
        <p:spPr>
          <a:xfrm>
            <a:off x="2081530" y="4697730"/>
            <a:ext cx="2007235" cy="614045"/>
          </a:xfrm>
          <a:prstGeom prst="chevron">
            <a:avLst>
              <a:gd name="adj" fmla="val 58870"/>
            </a:avLst>
          </a:prstGeom>
          <a:solidFill>
            <a:srgbClr val="6096E6"/>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0" name="燕尾形 49"/>
          <p:cNvSpPr/>
          <p:nvPr>
            <p:custDataLst>
              <p:tags r:id="rId6"/>
            </p:custDataLst>
          </p:nvPr>
        </p:nvSpPr>
        <p:spPr>
          <a:xfrm>
            <a:off x="4088765" y="4697730"/>
            <a:ext cx="2007235" cy="614045"/>
          </a:xfrm>
          <a:prstGeom prst="chevron">
            <a:avLst>
              <a:gd name="adj" fmla="val 58870"/>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1" name="燕尾形 50"/>
          <p:cNvSpPr/>
          <p:nvPr>
            <p:custDataLst>
              <p:tags r:id="rId7"/>
            </p:custDataLst>
          </p:nvPr>
        </p:nvSpPr>
        <p:spPr>
          <a:xfrm>
            <a:off x="6096000" y="4697730"/>
            <a:ext cx="2007235" cy="614045"/>
          </a:xfrm>
          <a:prstGeom prst="chevron">
            <a:avLst>
              <a:gd name="adj" fmla="val 58870"/>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2" name="燕尾形 51"/>
          <p:cNvSpPr/>
          <p:nvPr>
            <p:custDataLst>
              <p:tags r:id="rId8"/>
            </p:custDataLst>
          </p:nvPr>
        </p:nvSpPr>
        <p:spPr>
          <a:xfrm>
            <a:off x="8103235" y="4697730"/>
            <a:ext cx="2007235" cy="614045"/>
          </a:xfrm>
          <a:prstGeom prst="chevron">
            <a:avLst>
              <a:gd name="adj" fmla="val 58870"/>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cxnSp>
        <p:nvCxnSpPr>
          <p:cNvPr id="82" name="直接箭头连接符 81"/>
          <p:cNvCxnSpPr/>
          <p:nvPr>
            <p:custDataLst>
              <p:tags r:id="rId9"/>
            </p:custDataLst>
          </p:nvPr>
        </p:nvCxnSpPr>
        <p:spPr>
          <a:xfrm flipV="1">
            <a:off x="2081530" y="1174750"/>
            <a:ext cx="0" cy="2470785"/>
          </a:xfrm>
          <a:prstGeom prst="straightConnector1">
            <a:avLst/>
          </a:prstGeom>
          <a:ln w="12700">
            <a:solidFill>
              <a:srgbClr val="6096E6"/>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6" name="直接箭头连接符 5"/>
          <p:cNvCxnSpPr/>
          <p:nvPr>
            <p:custDataLst>
              <p:tags r:id="rId10"/>
            </p:custDataLst>
          </p:nvPr>
        </p:nvCxnSpPr>
        <p:spPr>
          <a:xfrm flipV="1">
            <a:off x="4088765" y="1174750"/>
            <a:ext cx="0" cy="2470785"/>
          </a:xfrm>
          <a:prstGeom prst="straightConnector1">
            <a:avLst/>
          </a:prstGeom>
          <a:ln w="12700">
            <a:solidFill>
              <a:srgbClr val="58B6E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7" name="直接箭头连接符 6"/>
          <p:cNvCxnSpPr/>
          <p:nvPr>
            <p:custDataLst>
              <p:tags r:id="rId11"/>
            </p:custDataLst>
          </p:nvPr>
        </p:nvCxnSpPr>
        <p:spPr>
          <a:xfrm flipV="1">
            <a:off x="6096000" y="1174750"/>
            <a:ext cx="0" cy="2470785"/>
          </a:xfrm>
          <a:prstGeom prst="straightConnector1">
            <a:avLst/>
          </a:prstGeom>
          <a:ln w="12700">
            <a:solidFill>
              <a:srgbClr val="56CA9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9" name="直接箭头连接符 8"/>
          <p:cNvCxnSpPr/>
          <p:nvPr>
            <p:custDataLst>
              <p:tags r:id="rId12"/>
            </p:custDataLst>
          </p:nvPr>
        </p:nvCxnSpPr>
        <p:spPr>
          <a:xfrm flipV="1">
            <a:off x="8103235" y="1174750"/>
            <a:ext cx="0" cy="2470785"/>
          </a:xfrm>
          <a:prstGeom prst="straightConnector1">
            <a:avLst/>
          </a:prstGeom>
          <a:ln w="12700">
            <a:solidFill>
              <a:srgbClr val="FFBA55"/>
            </a:solidFill>
            <a:prstDash val="lgDash"/>
            <a:tailEnd type="arrow"/>
          </a:ln>
        </p:spPr>
        <p:style>
          <a:lnRef idx="1">
            <a:srgbClr val="6096E6"/>
          </a:lnRef>
          <a:fillRef idx="0">
            <a:srgbClr val="6096E6"/>
          </a:fillRef>
          <a:effectRef idx="0">
            <a:srgbClr val="6096E6"/>
          </a:effectRef>
          <a:fontRef idx="minor">
            <a:srgbClr val="000000"/>
          </a:fontRef>
        </p:style>
      </p:cxnSp>
      <p:sp>
        <p:nvSpPr>
          <p:cNvPr id="55" name="文本框 54"/>
          <p:cNvSpPr txBox="1"/>
          <p:nvPr>
            <p:custDataLst>
              <p:tags r:id="rId13"/>
            </p:custDataLst>
          </p:nvPr>
        </p:nvSpPr>
        <p:spPr>
          <a:xfrm>
            <a:off x="2003425" y="1417955"/>
            <a:ext cx="213169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智能质量控制</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56" name="文本框 55"/>
          <p:cNvSpPr txBox="1"/>
          <p:nvPr>
            <p:custDataLst>
              <p:tags r:id="rId14"/>
            </p:custDataLst>
          </p:nvPr>
        </p:nvSpPr>
        <p:spPr>
          <a:xfrm>
            <a:off x="2165350" y="188404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利用人工智能技术实现了对产品质量的智能控制。通过对产品生产过程中的各个环节进行实时监测和数据分析，可以及时发现产品质量问题，并根据数据模型进行预测和预警，实现对产品质量的智能控制和改进。</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1" name="文本框 10"/>
          <p:cNvSpPr txBox="1"/>
          <p:nvPr>
            <p:custDataLst>
              <p:tags r:id="rId15"/>
            </p:custDataLst>
          </p:nvPr>
        </p:nvSpPr>
        <p:spPr>
          <a:xfrm>
            <a:off x="4106545" y="1417955"/>
            <a:ext cx="2021840"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生产计划优化</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2" name="文本框 11"/>
          <p:cNvSpPr txBox="1"/>
          <p:nvPr>
            <p:custDataLst>
              <p:tags r:id="rId16"/>
            </p:custDataLst>
          </p:nvPr>
        </p:nvSpPr>
        <p:spPr>
          <a:xfrm>
            <a:off x="4175760" y="188468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华为智能工厂利用人工智能技术实现了生产计划的智能优化。通过对生产过程中的各个环节进行实时监测和数据分析，可以根据数据模型进行预测和预警，优化生产计划，提高生产效率。</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3" name="文本框 12"/>
          <p:cNvSpPr txBox="1"/>
          <p:nvPr>
            <p:custDataLst>
              <p:tags r:id="rId17"/>
            </p:custDataLst>
          </p:nvPr>
        </p:nvSpPr>
        <p:spPr>
          <a:xfrm>
            <a:off x="6085840" y="1417955"/>
            <a:ext cx="204787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智能物流管理</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6" name="文本框 15"/>
          <p:cNvSpPr txBox="1"/>
          <p:nvPr>
            <p:custDataLst>
              <p:tags r:id="rId18"/>
            </p:custDataLst>
          </p:nvPr>
        </p:nvSpPr>
        <p:spPr>
          <a:xfrm>
            <a:off x="6181725" y="188404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华为智能工厂利用人工智能技术实现了物流运输的智能管理。通过对物流运输设备进行实时监测和数据分析，可以根据数据模型进行智能调度和管理，提高物流运输效率和准确度。</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8" name="文本框 17"/>
          <p:cNvSpPr txBox="1"/>
          <p:nvPr>
            <p:custDataLst>
              <p:tags r:id="rId19"/>
            </p:custDataLst>
          </p:nvPr>
        </p:nvSpPr>
        <p:spPr>
          <a:xfrm>
            <a:off x="8188325" y="1298575"/>
            <a:ext cx="184340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智能预警和异常处理</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9" name="文本框 18"/>
          <p:cNvSpPr txBox="1"/>
          <p:nvPr>
            <p:custDataLst>
              <p:tags r:id="rId20"/>
            </p:custDataLst>
          </p:nvPr>
        </p:nvSpPr>
        <p:spPr>
          <a:xfrm>
            <a:off x="8190230" y="188468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利用人工智能技术实现了生产预警和异常处理。通过对生产过程中的各个环节进行实时监测和数据分析，可以及时发现生产异常和风险，并根据数据模型进行预警和异常处理，实现对生产过程的智能控制和管理。</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0" name="文本框 19"/>
          <p:cNvSpPr txBox="1"/>
          <p:nvPr>
            <p:custDataLst>
              <p:tags r:id="rId21"/>
            </p:custDataLst>
          </p:nvPr>
        </p:nvSpPr>
        <p:spPr>
          <a:xfrm>
            <a:off x="2418080" y="482028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21" name="文本框 20"/>
          <p:cNvSpPr txBox="1"/>
          <p:nvPr>
            <p:custDataLst>
              <p:tags r:id="rId22"/>
            </p:custDataLst>
          </p:nvPr>
        </p:nvSpPr>
        <p:spPr>
          <a:xfrm>
            <a:off x="4425315" y="482028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4" name="文本框 33"/>
          <p:cNvSpPr txBox="1"/>
          <p:nvPr>
            <p:custDataLst>
              <p:tags r:id="rId23"/>
            </p:custDataLst>
          </p:nvPr>
        </p:nvSpPr>
        <p:spPr>
          <a:xfrm>
            <a:off x="6432550" y="482028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5" name="文本框 34"/>
          <p:cNvSpPr txBox="1"/>
          <p:nvPr>
            <p:custDataLst>
              <p:tags r:id="rId24"/>
            </p:custDataLst>
          </p:nvPr>
        </p:nvSpPr>
        <p:spPr>
          <a:xfrm>
            <a:off x="8439785" y="482028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pic>
        <p:nvPicPr>
          <p:cNvPr id="36" name="图片 35" descr="343435383038363b343532323338323bcee5c1a6c4a3d0cd"/>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2759075" y="5674995"/>
            <a:ext cx="650240" cy="650240"/>
          </a:xfrm>
          <a:prstGeom prst="rect">
            <a:avLst/>
          </a:prstGeom>
        </p:spPr>
      </p:pic>
      <p:pic>
        <p:nvPicPr>
          <p:cNvPr id="37" name="图片 36" descr="343435383038363b343532323338353bc8abc7f2bbaf"/>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4770755" y="5674995"/>
            <a:ext cx="650240" cy="650240"/>
          </a:xfrm>
          <a:prstGeom prst="rect">
            <a:avLst/>
          </a:prstGeom>
        </p:spPr>
      </p:pic>
      <p:pic>
        <p:nvPicPr>
          <p:cNvPr id="38" name="图片 37" descr="343435383038363b343532323338363bb9d8bcfcb5e3"/>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6776720" y="5674995"/>
            <a:ext cx="650240" cy="650240"/>
          </a:xfrm>
          <a:prstGeom prst="rect">
            <a:avLst/>
          </a:prstGeom>
        </p:spPr>
      </p:pic>
      <p:pic>
        <p:nvPicPr>
          <p:cNvPr id="39" name="图片 38" descr="343435383038363b343532323430313bd6b4d0d0bcc6bbae"/>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8785225" y="5674995"/>
            <a:ext cx="650240" cy="650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华为智能工厂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大数据分析技术</a:t>
            </a:r>
            <a:r>
              <a:rPr lang="zh-CN" altLang="en-US" sz="2600" dirty="0" smtClean="0">
                <a:solidFill>
                  <a:srgbClr val="2E75B6"/>
                </a:solidFill>
                <a:latin typeface="微软雅黑" charset="0"/>
                <a:ea typeface="微软雅黑" charset="0"/>
                <a:cs typeface="微软雅黑" charset="0"/>
                <a:sym typeface="+mn-lt"/>
              </a:rPr>
              <a:t>应用</a:t>
            </a:r>
            <a:endParaRPr lang="zh-CN" altLang="en-US" sz="2600" dirty="0" smtClean="0">
              <a:solidFill>
                <a:srgbClr val="2E75B6"/>
              </a:solidFill>
              <a:latin typeface="微软雅黑" charset="0"/>
              <a:ea typeface="微软雅黑" charset="0"/>
              <a:cs typeface="微软雅黑" charset="0"/>
              <a:sym typeface="+mn-lt"/>
            </a:endParaRPr>
          </a:p>
        </p:txBody>
      </p:sp>
      <p:sp>
        <p:nvSpPr>
          <p:cNvPr id="76" name="燕尾形 75"/>
          <p:cNvSpPr/>
          <p:nvPr>
            <p:custDataLst>
              <p:tags r:id="rId1"/>
            </p:custDataLst>
          </p:nvPr>
        </p:nvSpPr>
        <p:spPr>
          <a:xfrm>
            <a:off x="2081530" y="4810125"/>
            <a:ext cx="2007235" cy="614045"/>
          </a:xfrm>
          <a:prstGeom prst="chevron">
            <a:avLst>
              <a:gd name="adj" fmla="val 58870"/>
            </a:avLst>
          </a:prstGeom>
          <a:solidFill>
            <a:srgbClr val="6096E6">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7" name="燕尾形 76"/>
          <p:cNvSpPr/>
          <p:nvPr>
            <p:custDataLst>
              <p:tags r:id="rId2"/>
            </p:custDataLst>
          </p:nvPr>
        </p:nvSpPr>
        <p:spPr>
          <a:xfrm>
            <a:off x="4088765" y="4810125"/>
            <a:ext cx="2007235" cy="614045"/>
          </a:xfrm>
          <a:prstGeom prst="chevron">
            <a:avLst>
              <a:gd name="adj" fmla="val 58870"/>
            </a:avLst>
          </a:prstGeom>
          <a:solidFill>
            <a:srgbClr val="58B6E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8" name="燕尾形 77"/>
          <p:cNvSpPr/>
          <p:nvPr>
            <p:custDataLst>
              <p:tags r:id="rId3"/>
            </p:custDataLst>
          </p:nvPr>
        </p:nvSpPr>
        <p:spPr>
          <a:xfrm>
            <a:off x="6096000" y="4810125"/>
            <a:ext cx="2007235" cy="614045"/>
          </a:xfrm>
          <a:prstGeom prst="chevron">
            <a:avLst>
              <a:gd name="adj" fmla="val 58870"/>
            </a:avLst>
          </a:prstGeom>
          <a:solidFill>
            <a:srgbClr val="56CA9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9" name="燕尾形 78"/>
          <p:cNvSpPr/>
          <p:nvPr>
            <p:custDataLst>
              <p:tags r:id="rId4"/>
            </p:custDataLst>
          </p:nvPr>
        </p:nvSpPr>
        <p:spPr>
          <a:xfrm>
            <a:off x="8103235" y="4810125"/>
            <a:ext cx="2007235" cy="614045"/>
          </a:xfrm>
          <a:prstGeom prst="chevron">
            <a:avLst>
              <a:gd name="adj" fmla="val 58870"/>
            </a:avLst>
          </a:prstGeom>
          <a:solidFill>
            <a:srgbClr val="FFBA5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 name="燕尾形 4"/>
          <p:cNvSpPr/>
          <p:nvPr>
            <p:custDataLst>
              <p:tags r:id="rId5"/>
            </p:custDataLst>
          </p:nvPr>
        </p:nvSpPr>
        <p:spPr>
          <a:xfrm>
            <a:off x="2081530" y="4671060"/>
            <a:ext cx="2007235" cy="614045"/>
          </a:xfrm>
          <a:prstGeom prst="chevron">
            <a:avLst>
              <a:gd name="adj" fmla="val 58870"/>
            </a:avLst>
          </a:prstGeom>
          <a:solidFill>
            <a:srgbClr val="6096E6"/>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0" name="燕尾形 49"/>
          <p:cNvSpPr/>
          <p:nvPr>
            <p:custDataLst>
              <p:tags r:id="rId6"/>
            </p:custDataLst>
          </p:nvPr>
        </p:nvSpPr>
        <p:spPr>
          <a:xfrm>
            <a:off x="4088765" y="4671060"/>
            <a:ext cx="2007235" cy="614045"/>
          </a:xfrm>
          <a:prstGeom prst="chevron">
            <a:avLst>
              <a:gd name="adj" fmla="val 58870"/>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1" name="燕尾形 50"/>
          <p:cNvSpPr/>
          <p:nvPr>
            <p:custDataLst>
              <p:tags r:id="rId7"/>
            </p:custDataLst>
          </p:nvPr>
        </p:nvSpPr>
        <p:spPr>
          <a:xfrm>
            <a:off x="6096000" y="4671060"/>
            <a:ext cx="2007235" cy="614045"/>
          </a:xfrm>
          <a:prstGeom prst="chevron">
            <a:avLst>
              <a:gd name="adj" fmla="val 58870"/>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2" name="燕尾形 51"/>
          <p:cNvSpPr/>
          <p:nvPr>
            <p:custDataLst>
              <p:tags r:id="rId8"/>
            </p:custDataLst>
          </p:nvPr>
        </p:nvSpPr>
        <p:spPr>
          <a:xfrm>
            <a:off x="8103235" y="4671060"/>
            <a:ext cx="2007235" cy="614045"/>
          </a:xfrm>
          <a:prstGeom prst="chevron">
            <a:avLst>
              <a:gd name="adj" fmla="val 58870"/>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cxnSp>
        <p:nvCxnSpPr>
          <p:cNvPr id="82" name="直接箭头连接符 81"/>
          <p:cNvCxnSpPr/>
          <p:nvPr>
            <p:custDataLst>
              <p:tags r:id="rId9"/>
            </p:custDataLst>
          </p:nvPr>
        </p:nvCxnSpPr>
        <p:spPr>
          <a:xfrm flipV="1">
            <a:off x="2081530" y="1428115"/>
            <a:ext cx="0" cy="2470785"/>
          </a:xfrm>
          <a:prstGeom prst="straightConnector1">
            <a:avLst/>
          </a:prstGeom>
          <a:ln w="12700">
            <a:solidFill>
              <a:srgbClr val="6096E6"/>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6" name="直接箭头连接符 5"/>
          <p:cNvCxnSpPr/>
          <p:nvPr>
            <p:custDataLst>
              <p:tags r:id="rId10"/>
            </p:custDataLst>
          </p:nvPr>
        </p:nvCxnSpPr>
        <p:spPr>
          <a:xfrm flipV="1">
            <a:off x="4088765" y="1428115"/>
            <a:ext cx="0" cy="2470785"/>
          </a:xfrm>
          <a:prstGeom prst="straightConnector1">
            <a:avLst/>
          </a:prstGeom>
          <a:ln w="12700">
            <a:solidFill>
              <a:srgbClr val="58B6E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7" name="直接箭头连接符 6"/>
          <p:cNvCxnSpPr/>
          <p:nvPr>
            <p:custDataLst>
              <p:tags r:id="rId11"/>
            </p:custDataLst>
          </p:nvPr>
        </p:nvCxnSpPr>
        <p:spPr>
          <a:xfrm flipV="1">
            <a:off x="6096000" y="1428115"/>
            <a:ext cx="0" cy="2470785"/>
          </a:xfrm>
          <a:prstGeom prst="straightConnector1">
            <a:avLst/>
          </a:prstGeom>
          <a:ln w="12700">
            <a:solidFill>
              <a:srgbClr val="56CA9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9" name="直接箭头连接符 8"/>
          <p:cNvCxnSpPr/>
          <p:nvPr>
            <p:custDataLst>
              <p:tags r:id="rId12"/>
            </p:custDataLst>
          </p:nvPr>
        </p:nvCxnSpPr>
        <p:spPr>
          <a:xfrm flipV="1">
            <a:off x="8103235" y="1428115"/>
            <a:ext cx="0" cy="2470785"/>
          </a:xfrm>
          <a:prstGeom prst="straightConnector1">
            <a:avLst/>
          </a:prstGeom>
          <a:ln w="12700">
            <a:solidFill>
              <a:srgbClr val="FFBA55"/>
            </a:solidFill>
            <a:prstDash val="lgDash"/>
            <a:tailEnd type="arrow"/>
          </a:ln>
        </p:spPr>
        <p:style>
          <a:lnRef idx="1">
            <a:srgbClr val="6096E6"/>
          </a:lnRef>
          <a:fillRef idx="0">
            <a:srgbClr val="6096E6"/>
          </a:fillRef>
          <a:effectRef idx="0">
            <a:srgbClr val="6096E6"/>
          </a:effectRef>
          <a:fontRef idx="minor">
            <a:srgbClr val="000000"/>
          </a:fontRef>
        </p:style>
      </p:cxnSp>
      <p:sp>
        <p:nvSpPr>
          <p:cNvPr id="55" name="文本框 54"/>
          <p:cNvSpPr txBox="1"/>
          <p:nvPr>
            <p:custDataLst>
              <p:tags r:id="rId13"/>
            </p:custDataLst>
          </p:nvPr>
        </p:nvSpPr>
        <p:spPr>
          <a:xfrm>
            <a:off x="2003425" y="1671320"/>
            <a:ext cx="213169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实时监测</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56" name="文本框 55"/>
          <p:cNvSpPr txBox="1"/>
          <p:nvPr>
            <p:custDataLst>
              <p:tags r:id="rId14"/>
            </p:custDataLst>
          </p:nvPr>
        </p:nvSpPr>
        <p:spPr>
          <a:xfrm>
            <a:off x="2165350" y="213741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华为智能工厂利用传感器等设备实时采集生产过程中的各种数据，并将数据传输到数据中心。通过大数据分析技术，可以实现对生产过程的实时监测和控制，及时发现问题并采取相应的措施。</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1" name="文本框 10"/>
          <p:cNvSpPr txBox="1"/>
          <p:nvPr>
            <p:custDataLst>
              <p:tags r:id="rId15"/>
            </p:custDataLst>
          </p:nvPr>
        </p:nvSpPr>
        <p:spPr>
          <a:xfrm>
            <a:off x="4173220" y="1671320"/>
            <a:ext cx="180022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数据分析</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2" name="文本框 11"/>
          <p:cNvSpPr txBox="1"/>
          <p:nvPr>
            <p:custDataLst>
              <p:tags r:id="rId16"/>
            </p:custDataLst>
          </p:nvPr>
        </p:nvSpPr>
        <p:spPr>
          <a:xfrm>
            <a:off x="4175760" y="213804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华为智能工厂利用大数据分析技术对采集到的数据进行分析，发现其中的规律和模式，并从中提取有用的信息。通过数据分析，可以了解生产过程中存在的问题，并提出相应的改进方案。</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3" name="文本框 12"/>
          <p:cNvSpPr txBox="1"/>
          <p:nvPr>
            <p:custDataLst>
              <p:tags r:id="rId17"/>
            </p:custDataLst>
          </p:nvPr>
        </p:nvSpPr>
        <p:spPr>
          <a:xfrm>
            <a:off x="6179185" y="1671320"/>
            <a:ext cx="184340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智能优化</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6" name="文本框 15"/>
          <p:cNvSpPr txBox="1"/>
          <p:nvPr>
            <p:custDataLst>
              <p:tags r:id="rId18"/>
            </p:custDataLst>
          </p:nvPr>
        </p:nvSpPr>
        <p:spPr>
          <a:xfrm>
            <a:off x="6181725" y="213741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华为智能工厂利用大数据分析技术实现了生产过程的智能优化。通过对生产过程中的数据进行分析，可以实现对生产流程的优化和调整，进一步提高生产效率和质量。</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8" name="文本框 17"/>
          <p:cNvSpPr txBox="1"/>
          <p:nvPr>
            <p:custDataLst>
              <p:tags r:id="rId19"/>
            </p:custDataLst>
          </p:nvPr>
        </p:nvSpPr>
        <p:spPr>
          <a:xfrm>
            <a:off x="8188325" y="1671320"/>
            <a:ext cx="184340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质量管理</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9" name="文本框 18"/>
          <p:cNvSpPr txBox="1"/>
          <p:nvPr>
            <p:custDataLst>
              <p:tags r:id="rId20"/>
            </p:custDataLst>
          </p:nvPr>
        </p:nvSpPr>
        <p:spPr>
          <a:xfrm>
            <a:off x="8190230" y="213804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华为智能工厂利用大数据分析技术实现了生产质量的实时监测和分析。通过对采集到的数据进行分析，可以实现对生产质量的有效控制和管理，提高产品质量和客户满意度。</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0" name="文本框 19"/>
          <p:cNvSpPr txBox="1"/>
          <p:nvPr>
            <p:custDataLst>
              <p:tags r:id="rId21"/>
            </p:custDataLst>
          </p:nvPr>
        </p:nvSpPr>
        <p:spPr>
          <a:xfrm>
            <a:off x="2418080" y="479361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21" name="文本框 20"/>
          <p:cNvSpPr txBox="1"/>
          <p:nvPr>
            <p:custDataLst>
              <p:tags r:id="rId22"/>
            </p:custDataLst>
          </p:nvPr>
        </p:nvSpPr>
        <p:spPr>
          <a:xfrm>
            <a:off x="4425315" y="479361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4" name="文本框 33"/>
          <p:cNvSpPr txBox="1"/>
          <p:nvPr>
            <p:custDataLst>
              <p:tags r:id="rId23"/>
            </p:custDataLst>
          </p:nvPr>
        </p:nvSpPr>
        <p:spPr>
          <a:xfrm>
            <a:off x="6432550" y="479361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5" name="文本框 34"/>
          <p:cNvSpPr txBox="1"/>
          <p:nvPr>
            <p:custDataLst>
              <p:tags r:id="rId24"/>
            </p:custDataLst>
          </p:nvPr>
        </p:nvSpPr>
        <p:spPr>
          <a:xfrm>
            <a:off x="8439785" y="479361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pic>
        <p:nvPicPr>
          <p:cNvPr id="36" name="图片 35" descr="343435383038363b343532323338323bcee5c1a6c4a3d0cd"/>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2759075" y="5648325"/>
            <a:ext cx="650240" cy="650240"/>
          </a:xfrm>
          <a:prstGeom prst="rect">
            <a:avLst/>
          </a:prstGeom>
        </p:spPr>
      </p:pic>
      <p:pic>
        <p:nvPicPr>
          <p:cNvPr id="37" name="图片 36" descr="343435383038363b343532323338353bc8abc7f2bbaf"/>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4770755" y="5648325"/>
            <a:ext cx="650240" cy="650240"/>
          </a:xfrm>
          <a:prstGeom prst="rect">
            <a:avLst/>
          </a:prstGeom>
        </p:spPr>
      </p:pic>
      <p:pic>
        <p:nvPicPr>
          <p:cNvPr id="38" name="图片 37" descr="343435383038363b343532323338363bb9d8bcfcb5e3"/>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6776720" y="5648325"/>
            <a:ext cx="650240" cy="650240"/>
          </a:xfrm>
          <a:prstGeom prst="rect">
            <a:avLst/>
          </a:prstGeom>
        </p:spPr>
      </p:pic>
      <p:pic>
        <p:nvPicPr>
          <p:cNvPr id="39" name="图片 38" descr="343435383038363b343532323430313bd6b4d0d0bcc6bbae"/>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8785225" y="5648325"/>
            <a:ext cx="650240" cy="650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华为智能工厂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软件系统</a:t>
            </a:r>
            <a:endParaRPr lang="zh-CN" altLang="en-US" sz="2600" dirty="0" smtClean="0">
              <a:solidFill>
                <a:srgbClr val="2E75B6"/>
              </a:solidFill>
              <a:latin typeface="微软雅黑" charset="0"/>
              <a:ea typeface="微软雅黑" charset="0"/>
              <a:cs typeface="微软雅黑" charset="0"/>
              <a:sym typeface="+mn-lt"/>
            </a:endParaRPr>
          </a:p>
        </p:txBody>
      </p:sp>
      <p:sp>
        <p:nvSpPr>
          <p:cNvPr id="70" name="Freeform 160"/>
          <p:cNvSpPr/>
          <p:nvPr>
            <p:custDataLst>
              <p:tags r:id="rId1"/>
            </p:custDataLst>
          </p:nvPr>
        </p:nvSpPr>
        <p:spPr bwMode="auto">
          <a:xfrm>
            <a:off x="3823740" y="2717757"/>
            <a:ext cx="1455789" cy="2607771"/>
          </a:xfrm>
          <a:custGeom>
            <a:avLst/>
            <a:gdLst>
              <a:gd name="T0" fmla="*/ 683 w 684"/>
              <a:gd name="T1" fmla="*/ 779 h 1223"/>
              <a:gd name="T2" fmla="*/ 675 w 684"/>
              <a:gd name="T3" fmla="*/ 766 h 1223"/>
              <a:gd name="T4" fmla="*/ 624 w 684"/>
              <a:gd name="T5" fmla="*/ 639 h 1223"/>
              <a:gd name="T6" fmla="*/ 614 w 684"/>
              <a:gd name="T7" fmla="*/ 569 h 1223"/>
              <a:gd name="T8" fmla="*/ 619 w 684"/>
              <a:gd name="T9" fmla="*/ 471 h 1223"/>
              <a:gd name="T10" fmla="*/ 636 w 684"/>
              <a:gd name="T11" fmla="*/ 403 h 1223"/>
              <a:gd name="T12" fmla="*/ 649 w 684"/>
              <a:gd name="T13" fmla="*/ 275 h 1223"/>
              <a:gd name="T14" fmla="*/ 629 w 684"/>
              <a:gd name="T15" fmla="*/ 194 h 1223"/>
              <a:gd name="T16" fmla="*/ 388 w 684"/>
              <a:gd name="T17" fmla="*/ 4 h 1223"/>
              <a:gd name="T18" fmla="*/ 282 w 684"/>
              <a:gd name="T19" fmla="*/ 8 h 1223"/>
              <a:gd name="T20" fmla="*/ 55 w 684"/>
              <a:gd name="T21" fmla="*/ 208 h 1223"/>
              <a:gd name="T22" fmla="*/ 18 w 684"/>
              <a:gd name="T23" fmla="*/ 349 h 1223"/>
              <a:gd name="T24" fmla="*/ 5 w 684"/>
              <a:gd name="T25" fmla="*/ 447 h 1223"/>
              <a:gd name="T26" fmla="*/ 0 w 684"/>
              <a:gd name="T27" fmla="*/ 542 h 1223"/>
              <a:gd name="T28" fmla="*/ 2 w 684"/>
              <a:gd name="T29" fmla="*/ 590 h 1223"/>
              <a:gd name="T30" fmla="*/ 25 w 684"/>
              <a:gd name="T31" fmla="*/ 770 h 1223"/>
              <a:gd name="T32" fmla="*/ 206 w 684"/>
              <a:gd name="T33" fmla="*/ 1166 h 1223"/>
              <a:gd name="T34" fmla="*/ 252 w 684"/>
              <a:gd name="T35" fmla="*/ 1223 h 1223"/>
              <a:gd name="T36" fmla="*/ 256 w 684"/>
              <a:gd name="T37" fmla="*/ 1223 h 1223"/>
              <a:gd name="T38" fmla="*/ 257 w 684"/>
              <a:gd name="T39" fmla="*/ 1221 h 1223"/>
              <a:gd name="T40" fmla="*/ 251 w 684"/>
              <a:gd name="T41" fmla="*/ 1164 h 1223"/>
              <a:gd name="T42" fmla="*/ 257 w 684"/>
              <a:gd name="T43" fmla="*/ 1072 h 1223"/>
              <a:gd name="T44" fmla="*/ 365 w 684"/>
              <a:gd name="T45" fmla="*/ 877 h 1223"/>
              <a:gd name="T46" fmla="*/ 571 w 684"/>
              <a:gd name="T47" fmla="*/ 782 h 1223"/>
              <a:gd name="T48" fmla="*/ 675 w 684"/>
              <a:gd name="T49" fmla="*/ 785 h 1223"/>
              <a:gd name="T50" fmla="*/ 680 w 684"/>
              <a:gd name="T51" fmla="*/ 785 h 1223"/>
              <a:gd name="T52" fmla="*/ 683 w 684"/>
              <a:gd name="T53" fmla="*/ 77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4" h="1223">
                <a:moveTo>
                  <a:pt x="683" y="779"/>
                </a:moveTo>
                <a:cubicBezTo>
                  <a:pt x="680" y="775"/>
                  <a:pt x="678" y="770"/>
                  <a:pt x="675" y="766"/>
                </a:cubicBezTo>
                <a:cubicBezTo>
                  <a:pt x="652" y="726"/>
                  <a:pt x="635" y="684"/>
                  <a:pt x="624" y="639"/>
                </a:cubicBezTo>
                <a:cubicBezTo>
                  <a:pt x="619" y="616"/>
                  <a:pt x="617" y="592"/>
                  <a:pt x="614" y="569"/>
                </a:cubicBezTo>
                <a:cubicBezTo>
                  <a:pt x="611" y="536"/>
                  <a:pt x="615" y="503"/>
                  <a:pt x="619" y="471"/>
                </a:cubicBezTo>
                <a:cubicBezTo>
                  <a:pt x="622" y="448"/>
                  <a:pt x="629" y="425"/>
                  <a:pt x="636" y="403"/>
                </a:cubicBezTo>
                <a:cubicBezTo>
                  <a:pt x="649" y="361"/>
                  <a:pt x="654" y="319"/>
                  <a:pt x="649" y="275"/>
                </a:cubicBezTo>
                <a:cubicBezTo>
                  <a:pt x="646" y="247"/>
                  <a:pt x="639" y="220"/>
                  <a:pt x="629" y="194"/>
                </a:cubicBezTo>
                <a:cubicBezTo>
                  <a:pt x="591" y="97"/>
                  <a:pt x="499" y="20"/>
                  <a:pt x="388" y="4"/>
                </a:cubicBezTo>
                <a:cubicBezTo>
                  <a:pt x="352" y="0"/>
                  <a:pt x="317" y="0"/>
                  <a:pt x="282" y="8"/>
                </a:cubicBezTo>
                <a:cubicBezTo>
                  <a:pt x="171" y="32"/>
                  <a:pt x="88" y="110"/>
                  <a:pt x="55" y="208"/>
                </a:cubicBezTo>
                <a:cubicBezTo>
                  <a:pt x="39" y="254"/>
                  <a:pt x="27" y="301"/>
                  <a:pt x="18" y="349"/>
                </a:cubicBezTo>
                <a:cubicBezTo>
                  <a:pt x="12" y="381"/>
                  <a:pt x="9" y="414"/>
                  <a:pt x="5" y="447"/>
                </a:cubicBezTo>
                <a:cubicBezTo>
                  <a:pt x="1" y="480"/>
                  <a:pt x="2" y="513"/>
                  <a:pt x="0" y="542"/>
                </a:cubicBezTo>
                <a:cubicBezTo>
                  <a:pt x="1" y="560"/>
                  <a:pt x="1" y="575"/>
                  <a:pt x="2" y="590"/>
                </a:cubicBezTo>
                <a:cubicBezTo>
                  <a:pt x="4" y="650"/>
                  <a:pt x="12" y="710"/>
                  <a:pt x="25" y="770"/>
                </a:cubicBezTo>
                <a:cubicBezTo>
                  <a:pt x="58" y="914"/>
                  <a:pt x="118" y="1047"/>
                  <a:pt x="206" y="1166"/>
                </a:cubicBezTo>
                <a:cubicBezTo>
                  <a:pt x="221" y="1185"/>
                  <a:pt x="237" y="1204"/>
                  <a:pt x="252" y="1223"/>
                </a:cubicBezTo>
                <a:cubicBezTo>
                  <a:pt x="253" y="1223"/>
                  <a:pt x="255" y="1223"/>
                  <a:pt x="256" y="1223"/>
                </a:cubicBezTo>
                <a:cubicBezTo>
                  <a:pt x="257" y="1223"/>
                  <a:pt x="257" y="1222"/>
                  <a:pt x="257" y="1221"/>
                </a:cubicBezTo>
                <a:cubicBezTo>
                  <a:pt x="254" y="1202"/>
                  <a:pt x="252" y="1183"/>
                  <a:pt x="251" y="1164"/>
                </a:cubicBezTo>
                <a:cubicBezTo>
                  <a:pt x="248" y="1133"/>
                  <a:pt x="251" y="1102"/>
                  <a:pt x="257" y="1072"/>
                </a:cubicBezTo>
                <a:cubicBezTo>
                  <a:pt x="272" y="995"/>
                  <a:pt x="309" y="931"/>
                  <a:pt x="365" y="877"/>
                </a:cubicBezTo>
                <a:cubicBezTo>
                  <a:pt x="423" y="823"/>
                  <a:pt x="493" y="792"/>
                  <a:pt x="571" y="782"/>
                </a:cubicBezTo>
                <a:cubicBezTo>
                  <a:pt x="606" y="778"/>
                  <a:pt x="640" y="778"/>
                  <a:pt x="675" y="785"/>
                </a:cubicBezTo>
                <a:cubicBezTo>
                  <a:pt x="676" y="786"/>
                  <a:pt x="678" y="785"/>
                  <a:pt x="680" y="785"/>
                </a:cubicBezTo>
                <a:cubicBezTo>
                  <a:pt x="682" y="785"/>
                  <a:pt x="684" y="781"/>
                  <a:pt x="683" y="779"/>
                </a:cubicBezTo>
                <a:close/>
              </a:path>
            </a:pathLst>
          </a:custGeom>
          <a:solidFill>
            <a:schemeClr val="accent5"/>
          </a:solidFill>
          <a:ln>
            <a:noFill/>
          </a:ln>
        </p:spPr>
        <p:txBody>
          <a:bodyPr vert="horz" wrap="square" lIns="91440" tIns="45720" rIns="91440" bIns="45720" numCol="1" anchor="t" anchorCtr="0" compatLnSpc="1"/>
          <a:lstStyle/>
          <a:p>
            <a:endParaRPr lang="ru-RU">
              <a:latin typeface="微软雅黑" charset="0"/>
              <a:ea typeface="微软雅黑" charset="0"/>
            </a:endParaRPr>
          </a:p>
        </p:txBody>
      </p:sp>
      <p:sp>
        <p:nvSpPr>
          <p:cNvPr id="83" name="Freeform 161"/>
          <p:cNvSpPr/>
          <p:nvPr>
            <p:custDataLst>
              <p:tags r:id="rId2"/>
            </p:custDataLst>
          </p:nvPr>
        </p:nvSpPr>
        <p:spPr bwMode="auto">
          <a:xfrm>
            <a:off x="4440652" y="4480452"/>
            <a:ext cx="2470129" cy="1636832"/>
          </a:xfrm>
          <a:custGeom>
            <a:avLst/>
            <a:gdLst>
              <a:gd name="T0" fmla="*/ 870 w 1160"/>
              <a:gd name="T1" fmla="*/ 132 h 768"/>
              <a:gd name="T2" fmla="*/ 854 w 1160"/>
              <a:gd name="T3" fmla="*/ 135 h 768"/>
              <a:gd name="T4" fmla="*/ 718 w 1160"/>
              <a:gd name="T5" fmla="*/ 144 h 768"/>
              <a:gd name="T6" fmla="*/ 649 w 1160"/>
              <a:gd name="T7" fmla="*/ 132 h 768"/>
              <a:gd name="T8" fmla="*/ 557 w 1160"/>
              <a:gd name="T9" fmla="*/ 97 h 768"/>
              <a:gd name="T10" fmla="*/ 497 w 1160"/>
              <a:gd name="T11" fmla="*/ 60 h 768"/>
              <a:gd name="T12" fmla="*/ 379 w 1160"/>
              <a:gd name="T13" fmla="*/ 8 h 768"/>
              <a:gd name="T14" fmla="*/ 297 w 1160"/>
              <a:gd name="T15" fmla="*/ 2 h 768"/>
              <a:gd name="T16" fmla="*/ 41 w 1160"/>
              <a:gd name="T17" fmla="*/ 173 h 768"/>
              <a:gd name="T18" fmla="*/ 12 w 1160"/>
              <a:gd name="T19" fmla="*/ 275 h 768"/>
              <a:gd name="T20" fmla="*/ 133 w 1160"/>
              <a:gd name="T21" fmla="*/ 553 h 768"/>
              <a:gd name="T22" fmla="*/ 255 w 1160"/>
              <a:gd name="T23" fmla="*/ 631 h 768"/>
              <a:gd name="T24" fmla="*/ 344 w 1160"/>
              <a:gd name="T25" fmla="*/ 674 h 768"/>
              <a:gd name="T26" fmla="*/ 433 w 1160"/>
              <a:gd name="T27" fmla="*/ 708 h 768"/>
              <a:gd name="T28" fmla="*/ 479 w 1160"/>
              <a:gd name="T29" fmla="*/ 721 h 768"/>
              <a:gd name="T30" fmla="*/ 657 w 1160"/>
              <a:gd name="T31" fmla="*/ 754 h 768"/>
              <a:gd name="T32" fmla="*/ 1090 w 1160"/>
              <a:gd name="T33" fmla="*/ 704 h 768"/>
              <a:gd name="T34" fmla="*/ 1158 w 1160"/>
              <a:gd name="T35" fmla="*/ 678 h 768"/>
              <a:gd name="T36" fmla="*/ 1160 w 1160"/>
              <a:gd name="T37" fmla="*/ 674 h 768"/>
              <a:gd name="T38" fmla="*/ 1158 w 1160"/>
              <a:gd name="T39" fmla="*/ 673 h 768"/>
              <a:gd name="T40" fmla="*/ 1102 w 1160"/>
              <a:gd name="T41" fmla="*/ 662 h 768"/>
              <a:gd name="T42" fmla="*/ 1016 w 1160"/>
              <a:gd name="T43" fmla="*/ 627 h 768"/>
              <a:gd name="T44" fmla="*/ 865 w 1160"/>
              <a:gd name="T45" fmla="*/ 464 h 768"/>
              <a:gd name="T46" fmla="*/ 838 w 1160"/>
              <a:gd name="T47" fmla="*/ 239 h 768"/>
              <a:gd name="T48" fmla="*/ 873 w 1160"/>
              <a:gd name="T49" fmla="*/ 141 h 768"/>
              <a:gd name="T50" fmla="*/ 874 w 1160"/>
              <a:gd name="T51" fmla="*/ 136 h 768"/>
              <a:gd name="T52" fmla="*/ 870 w 1160"/>
              <a:gd name="T53" fmla="*/ 13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0" h="768">
                <a:moveTo>
                  <a:pt x="870" y="132"/>
                </a:moveTo>
                <a:cubicBezTo>
                  <a:pt x="864" y="133"/>
                  <a:pt x="859" y="133"/>
                  <a:pt x="854" y="135"/>
                </a:cubicBezTo>
                <a:cubicBezTo>
                  <a:pt x="809" y="145"/>
                  <a:pt x="764" y="148"/>
                  <a:pt x="718" y="144"/>
                </a:cubicBezTo>
                <a:cubicBezTo>
                  <a:pt x="694" y="142"/>
                  <a:pt x="671" y="136"/>
                  <a:pt x="649" y="132"/>
                </a:cubicBezTo>
                <a:cubicBezTo>
                  <a:pt x="616" y="125"/>
                  <a:pt x="586" y="111"/>
                  <a:pt x="557" y="97"/>
                </a:cubicBezTo>
                <a:cubicBezTo>
                  <a:pt x="535" y="87"/>
                  <a:pt x="516" y="74"/>
                  <a:pt x="497" y="60"/>
                </a:cubicBezTo>
                <a:cubicBezTo>
                  <a:pt x="461" y="35"/>
                  <a:pt x="423" y="16"/>
                  <a:pt x="379" y="8"/>
                </a:cubicBezTo>
                <a:cubicBezTo>
                  <a:pt x="352" y="3"/>
                  <a:pt x="324" y="0"/>
                  <a:pt x="297" y="2"/>
                </a:cubicBezTo>
                <a:cubicBezTo>
                  <a:pt x="192" y="8"/>
                  <a:pt x="91" y="72"/>
                  <a:pt x="41" y="173"/>
                </a:cubicBezTo>
                <a:cubicBezTo>
                  <a:pt x="26" y="206"/>
                  <a:pt x="16" y="239"/>
                  <a:pt x="12" y="275"/>
                </a:cubicBezTo>
                <a:cubicBezTo>
                  <a:pt x="0" y="387"/>
                  <a:pt x="49" y="490"/>
                  <a:pt x="133" y="553"/>
                </a:cubicBezTo>
                <a:cubicBezTo>
                  <a:pt x="171" y="582"/>
                  <a:pt x="212" y="608"/>
                  <a:pt x="255" y="631"/>
                </a:cubicBezTo>
                <a:cubicBezTo>
                  <a:pt x="284" y="646"/>
                  <a:pt x="314" y="660"/>
                  <a:pt x="344" y="674"/>
                </a:cubicBezTo>
                <a:cubicBezTo>
                  <a:pt x="374" y="687"/>
                  <a:pt x="405" y="697"/>
                  <a:pt x="433" y="708"/>
                </a:cubicBezTo>
                <a:cubicBezTo>
                  <a:pt x="450" y="713"/>
                  <a:pt x="464" y="716"/>
                  <a:pt x="479" y="721"/>
                </a:cubicBezTo>
                <a:cubicBezTo>
                  <a:pt x="537" y="738"/>
                  <a:pt x="597" y="748"/>
                  <a:pt x="657" y="754"/>
                </a:cubicBezTo>
                <a:cubicBezTo>
                  <a:pt x="805" y="768"/>
                  <a:pt x="949" y="751"/>
                  <a:pt x="1090" y="704"/>
                </a:cubicBezTo>
                <a:cubicBezTo>
                  <a:pt x="1113" y="697"/>
                  <a:pt x="1135" y="687"/>
                  <a:pt x="1158" y="678"/>
                </a:cubicBezTo>
                <a:cubicBezTo>
                  <a:pt x="1159" y="678"/>
                  <a:pt x="1160" y="676"/>
                  <a:pt x="1160" y="674"/>
                </a:cubicBezTo>
                <a:cubicBezTo>
                  <a:pt x="1160" y="674"/>
                  <a:pt x="1159" y="673"/>
                  <a:pt x="1158" y="673"/>
                </a:cubicBezTo>
                <a:cubicBezTo>
                  <a:pt x="1139" y="670"/>
                  <a:pt x="1121" y="666"/>
                  <a:pt x="1102" y="662"/>
                </a:cubicBezTo>
                <a:cubicBezTo>
                  <a:pt x="1072" y="655"/>
                  <a:pt x="1043" y="642"/>
                  <a:pt x="1016" y="627"/>
                </a:cubicBezTo>
                <a:cubicBezTo>
                  <a:pt x="948" y="589"/>
                  <a:pt x="898" y="534"/>
                  <a:pt x="865" y="464"/>
                </a:cubicBezTo>
                <a:cubicBezTo>
                  <a:pt x="831" y="392"/>
                  <a:pt x="822" y="316"/>
                  <a:pt x="838" y="239"/>
                </a:cubicBezTo>
                <a:cubicBezTo>
                  <a:pt x="845" y="205"/>
                  <a:pt x="855" y="172"/>
                  <a:pt x="873" y="141"/>
                </a:cubicBezTo>
                <a:cubicBezTo>
                  <a:pt x="873" y="140"/>
                  <a:pt x="874" y="138"/>
                  <a:pt x="874" y="136"/>
                </a:cubicBezTo>
                <a:cubicBezTo>
                  <a:pt x="875" y="134"/>
                  <a:pt x="872" y="131"/>
                  <a:pt x="870" y="132"/>
                </a:cubicBezTo>
                <a:close/>
              </a:path>
            </a:pathLst>
          </a:custGeom>
          <a:solidFill>
            <a:schemeClr val="accent4"/>
          </a:solidFill>
          <a:ln>
            <a:noFill/>
          </a:ln>
        </p:spPr>
        <p:txBody>
          <a:bodyPr vert="horz" wrap="square" lIns="91440" tIns="45720" rIns="91440" bIns="45720" numCol="1" anchor="t" anchorCtr="0" compatLnSpc="1"/>
          <a:lstStyle/>
          <a:p>
            <a:endParaRPr lang="ru-RU">
              <a:latin typeface="微软雅黑" charset="0"/>
              <a:ea typeface="微软雅黑" charset="0"/>
            </a:endParaRPr>
          </a:p>
        </p:txBody>
      </p:sp>
      <p:sp>
        <p:nvSpPr>
          <p:cNvPr id="84" name="Freeform 162"/>
          <p:cNvSpPr/>
          <p:nvPr>
            <p:custDataLst>
              <p:tags r:id="rId3"/>
            </p:custDataLst>
          </p:nvPr>
        </p:nvSpPr>
        <p:spPr bwMode="auto">
          <a:xfrm>
            <a:off x="6284568" y="3671956"/>
            <a:ext cx="2006359" cy="2165703"/>
          </a:xfrm>
          <a:custGeom>
            <a:avLst/>
            <a:gdLst>
              <a:gd name="T0" fmla="*/ 326 w 941"/>
              <a:gd name="T1" fmla="*/ 109 h 1015"/>
              <a:gd name="T2" fmla="*/ 325 w 941"/>
              <a:gd name="T3" fmla="*/ 124 h 1015"/>
              <a:gd name="T4" fmla="*/ 291 w 941"/>
              <a:gd name="T5" fmla="*/ 257 h 1015"/>
              <a:gd name="T6" fmla="*/ 258 w 941"/>
              <a:gd name="T7" fmla="*/ 319 h 1015"/>
              <a:gd name="T8" fmla="*/ 197 w 941"/>
              <a:gd name="T9" fmla="*/ 396 h 1015"/>
              <a:gd name="T10" fmla="*/ 143 w 941"/>
              <a:gd name="T11" fmla="*/ 441 h 1015"/>
              <a:gd name="T12" fmla="*/ 57 w 941"/>
              <a:gd name="T13" fmla="*/ 537 h 1015"/>
              <a:gd name="T14" fmla="*/ 26 w 941"/>
              <a:gd name="T15" fmla="*/ 614 h 1015"/>
              <a:gd name="T16" fmla="*/ 110 w 941"/>
              <a:gd name="T17" fmla="*/ 909 h 1015"/>
              <a:gd name="T18" fmla="*/ 198 w 941"/>
              <a:gd name="T19" fmla="*/ 969 h 1015"/>
              <a:gd name="T20" fmla="*/ 499 w 941"/>
              <a:gd name="T21" fmla="*/ 940 h 1015"/>
              <a:gd name="T22" fmla="*/ 611 w 941"/>
              <a:gd name="T23" fmla="*/ 848 h 1015"/>
              <a:gd name="T24" fmla="*/ 679 w 941"/>
              <a:gd name="T25" fmla="*/ 776 h 1015"/>
              <a:gd name="T26" fmla="*/ 740 w 941"/>
              <a:gd name="T27" fmla="*/ 702 h 1015"/>
              <a:gd name="T28" fmla="*/ 766 w 941"/>
              <a:gd name="T29" fmla="*/ 663 h 1015"/>
              <a:gd name="T30" fmla="*/ 853 w 941"/>
              <a:gd name="T31" fmla="*/ 503 h 1015"/>
              <a:gd name="T32" fmla="*/ 939 w 941"/>
              <a:gd name="T33" fmla="*/ 76 h 1015"/>
              <a:gd name="T34" fmla="*/ 936 w 941"/>
              <a:gd name="T35" fmla="*/ 4 h 1015"/>
              <a:gd name="T36" fmla="*/ 932 w 941"/>
              <a:gd name="T37" fmla="*/ 0 h 1015"/>
              <a:gd name="T38" fmla="*/ 930 w 941"/>
              <a:gd name="T39" fmla="*/ 2 h 1015"/>
              <a:gd name="T40" fmla="*/ 903 w 941"/>
              <a:gd name="T41" fmla="*/ 51 h 1015"/>
              <a:gd name="T42" fmla="*/ 843 w 941"/>
              <a:gd name="T43" fmla="*/ 123 h 1015"/>
              <a:gd name="T44" fmla="*/ 641 w 941"/>
              <a:gd name="T45" fmla="*/ 216 h 1015"/>
              <a:gd name="T46" fmla="*/ 418 w 941"/>
              <a:gd name="T47" fmla="*/ 172 h 1015"/>
              <a:gd name="T48" fmla="*/ 336 w 941"/>
              <a:gd name="T49" fmla="*/ 109 h 1015"/>
              <a:gd name="T50" fmla="*/ 332 w 941"/>
              <a:gd name="T51" fmla="*/ 106 h 1015"/>
              <a:gd name="T52" fmla="*/ 326 w 941"/>
              <a:gd name="T53" fmla="*/ 109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1" h="1015">
                <a:moveTo>
                  <a:pt x="326" y="109"/>
                </a:moveTo>
                <a:cubicBezTo>
                  <a:pt x="326" y="114"/>
                  <a:pt x="325" y="119"/>
                  <a:pt x="325" y="124"/>
                </a:cubicBezTo>
                <a:cubicBezTo>
                  <a:pt x="320" y="170"/>
                  <a:pt x="309" y="215"/>
                  <a:pt x="291" y="257"/>
                </a:cubicBezTo>
                <a:cubicBezTo>
                  <a:pt x="282" y="279"/>
                  <a:pt x="270" y="299"/>
                  <a:pt x="258" y="319"/>
                </a:cubicBezTo>
                <a:cubicBezTo>
                  <a:pt x="242" y="348"/>
                  <a:pt x="219" y="372"/>
                  <a:pt x="197" y="396"/>
                </a:cubicBezTo>
                <a:cubicBezTo>
                  <a:pt x="181" y="413"/>
                  <a:pt x="162" y="427"/>
                  <a:pt x="143" y="441"/>
                </a:cubicBezTo>
                <a:cubicBezTo>
                  <a:pt x="108" y="467"/>
                  <a:pt x="79" y="498"/>
                  <a:pt x="57" y="537"/>
                </a:cubicBezTo>
                <a:cubicBezTo>
                  <a:pt x="44" y="561"/>
                  <a:pt x="33" y="587"/>
                  <a:pt x="26" y="614"/>
                </a:cubicBezTo>
                <a:cubicBezTo>
                  <a:pt x="0" y="715"/>
                  <a:pt x="29" y="831"/>
                  <a:pt x="110" y="909"/>
                </a:cubicBezTo>
                <a:cubicBezTo>
                  <a:pt x="136" y="934"/>
                  <a:pt x="165" y="954"/>
                  <a:pt x="198" y="969"/>
                </a:cubicBezTo>
                <a:cubicBezTo>
                  <a:pt x="301" y="1015"/>
                  <a:pt x="414" y="1000"/>
                  <a:pt x="499" y="940"/>
                </a:cubicBezTo>
                <a:cubicBezTo>
                  <a:pt x="539" y="912"/>
                  <a:pt x="576" y="881"/>
                  <a:pt x="611" y="848"/>
                </a:cubicBezTo>
                <a:cubicBezTo>
                  <a:pt x="635" y="825"/>
                  <a:pt x="657" y="801"/>
                  <a:pt x="679" y="776"/>
                </a:cubicBezTo>
                <a:cubicBezTo>
                  <a:pt x="702" y="752"/>
                  <a:pt x="721" y="725"/>
                  <a:pt x="740" y="702"/>
                </a:cubicBezTo>
                <a:cubicBezTo>
                  <a:pt x="750" y="687"/>
                  <a:pt x="758" y="675"/>
                  <a:pt x="766" y="663"/>
                </a:cubicBezTo>
                <a:cubicBezTo>
                  <a:pt x="800" y="613"/>
                  <a:pt x="829" y="559"/>
                  <a:pt x="853" y="503"/>
                </a:cubicBezTo>
                <a:cubicBezTo>
                  <a:pt x="911" y="367"/>
                  <a:pt x="941" y="225"/>
                  <a:pt x="939" y="76"/>
                </a:cubicBezTo>
                <a:cubicBezTo>
                  <a:pt x="939" y="52"/>
                  <a:pt x="937" y="28"/>
                  <a:pt x="936" y="4"/>
                </a:cubicBezTo>
                <a:cubicBezTo>
                  <a:pt x="936" y="2"/>
                  <a:pt x="934" y="1"/>
                  <a:pt x="932" y="0"/>
                </a:cubicBezTo>
                <a:cubicBezTo>
                  <a:pt x="932" y="0"/>
                  <a:pt x="931" y="1"/>
                  <a:pt x="930" y="2"/>
                </a:cubicBezTo>
                <a:cubicBezTo>
                  <a:pt x="922" y="19"/>
                  <a:pt x="912" y="35"/>
                  <a:pt x="903" y="51"/>
                </a:cubicBezTo>
                <a:cubicBezTo>
                  <a:pt x="886" y="78"/>
                  <a:pt x="866" y="102"/>
                  <a:pt x="843" y="123"/>
                </a:cubicBezTo>
                <a:cubicBezTo>
                  <a:pt x="786" y="176"/>
                  <a:pt x="718" y="206"/>
                  <a:pt x="641" y="216"/>
                </a:cubicBezTo>
                <a:cubicBezTo>
                  <a:pt x="562" y="226"/>
                  <a:pt x="488" y="211"/>
                  <a:pt x="418" y="172"/>
                </a:cubicBezTo>
                <a:cubicBezTo>
                  <a:pt x="388" y="155"/>
                  <a:pt x="360" y="135"/>
                  <a:pt x="336" y="109"/>
                </a:cubicBezTo>
                <a:cubicBezTo>
                  <a:pt x="335" y="108"/>
                  <a:pt x="334" y="107"/>
                  <a:pt x="332" y="106"/>
                </a:cubicBezTo>
                <a:cubicBezTo>
                  <a:pt x="331" y="105"/>
                  <a:pt x="327" y="107"/>
                  <a:pt x="326" y="109"/>
                </a:cubicBezTo>
                <a:close/>
              </a:path>
            </a:pathLst>
          </a:custGeom>
          <a:solidFill>
            <a:schemeClr val="accent3"/>
          </a:solidFill>
          <a:ln>
            <a:noFill/>
          </a:ln>
        </p:spPr>
        <p:txBody>
          <a:bodyPr vert="horz" wrap="square" lIns="91440" tIns="45720" rIns="91440" bIns="45720" numCol="1" anchor="t" anchorCtr="0" compatLnSpc="1"/>
          <a:lstStyle/>
          <a:p>
            <a:endParaRPr lang="ru-RU">
              <a:latin typeface="微软雅黑" charset="0"/>
              <a:ea typeface="微软雅黑" charset="0"/>
            </a:endParaRPr>
          </a:p>
        </p:txBody>
      </p:sp>
      <p:sp>
        <p:nvSpPr>
          <p:cNvPr id="85" name="Freeform 163"/>
          <p:cNvSpPr/>
          <p:nvPr>
            <p:custDataLst>
              <p:tags r:id="rId4"/>
            </p:custDataLst>
          </p:nvPr>
        </p:nvSpPr>
        <p:spPr bwMode="auto">
          <a:xfrm>
            <a:off x="6396790" y="1710237"/>
            <a:ext cx="1868717" cy="2383327"/>
          </a:xfrm>
          <a:custGeom>
            <a:avLst/>
            <a:gdLst>
              <a:gd name="T0" fmla="*/ 2 w 877"/>
              <a:gd name="T1" fmla="*/ 612 h 1118"/>
              <a:gd name="T2" fmla="*/ 16 w 877"/>
              <a:gd name="T3" fmla="*/ 619 h 1118"/>
              <a:gd name="T4" fmla="*/ 132 w 877"/>
              <a:gd name="T5" fmla="*/ 692 h 1118"/>
              <a:gd name="T6" fmla="*/ 181 w 877"/>
              <a:gd name="T7" fmla="*/ 742 h 1118"/>
              <a:gd name="T8" fmla="*/ 235 w 877"/>
              <a:gd name="T9" fmla="*/ 824 h 1118"/>
              <a:gd name="T10" fmla="*/ 262 w 877"/>
              <a:gd name="T11" fmla="*/ 889 h 1118"/>
              <a:gd name="T12" fmla="*/ 326 w 877"/>
              <a:gd name="T13" fmla="*/ 1000 h 1118"/>
              <a:gd name="T14" fmla="*/ 390 w 877"/>
              <a:gd name="T15" fmla="*/ 1054 h 1118"/>
              <a:gd name="T16" fmla="*/ 697 w 877"/>
              <a:gd name="T17" fmla="*/ 1065 h 1118"/>
              <a:gd name="T18" fmla="*/ 780 w 877"/>
              <a:gd name="T19" fmla="*/ 1000 h 1118"/>
              <a:gd name="T20" fmla="*/ 846 w 877"/>
              <a:gd name="T21" fmla="*/ 705 h 1118"/>
              <a:gd name="T22" fmla="*/ 793 w 877"/>
              <a:gd name="T23" fmla="*/ 569 h 1118"/>
              <a:gd name="T24" fmla="*/ 746 w 877"/>
              <a:gd name="T25" fmla="*/ 483 h 1118"/>
              <a:gd name="T26" fmla="*/ 694 w 877"/>
              <a:gd name="T27" fmla="*/ 402 h 1118"/>
              <a:gd name="T28" fmla="*/ 665 w 877"/>
              <a:gd name="T29" fmla="*/ 365 h 1118"/>
              <a:gd name="T30" fmla="*/ 540 w 877"/>
              <a:gd name="T31" fmla="*/ 234 h 1118"/>
              <a:gd name="T32" fmla="*/ 161 w 877"/>
              <a:gd name="T33" fmla="*/ 19 h 1118"/>
              <a:gd name="T34" fmla="*/ 90 w 877"/>
              <a:gd name="T35" fmla="*/ 0 h 1118"/>
              <a:gd name="T36" fmla="*/ 86 w 877"/>
              <a:gd name="T37" fmla="*/ 2 h 1118"/>
              <a:gd name="T38" fmla="*/ 87 w 877"/>
              <a:gd name="T39" fmla="*/ 5 h 1118"/>
              <a:gd name="T40" fmla="*/ 126 w 877"/>
              <a:gd name="T41" fmla="*/ 46 h 1118"/>
              <a:gd name="T42" fmla="*/ 175 w 877"/>
              <a:gd name="T43" fmla="*/ 125 h 1118"/>
              <a:gd name="T44" fmla="*/ 202 w 877"/>
              <a:gd name="T45" fmla="*/ 346 h 1118"/>
              <a:gd name="T46" fmla="*/ 91 w 877"/>
              <a:gd name="T47" fmla="*/ 544 h 1118"/>
              <a:gd name="T48" fmla="*/ 5 w 877"/>
              <a:gd name="T49" fmla="*/ 603 h 1118"/>
              <a:gd name="T50" fmla="*/ 1 w 877"/>
              <a:gd name="T51" fmla="*/ 606 h 1118"/>
              <a:gd name="T52" fmla="*/ 2 w 877"/>
              <a:gd name="T53" fmla="*/ 612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7" h="1118">
                <a:moveTo>
                  <a:pt x="2" y="612"/>
                </a:moveTo>
                <a:cubicBezTo>
                  <a:pt x="7" y="614"/>
                  <a:pt x="12" y="617"/>
                  <a:pt x="16" y="619"/>
                </a:cubicBezTo>
                <a:cubicBezTo>
                  <a:pt x="59" y="637"/>
                  <a:pt x="98" y="661"/>
                  <a:pt x="132" y="692"/>
                </a:cubicBezTo>
                <a:cubicBezTo>
                  <a:pt x="150" y="707"/>
                  <a:pt x="165" y="725"/>
                  <a:pt x="181" y="742"/>
                </a:cubicBezTo>
                <a:cubicBezTo>
                  <a:pt x="204" y="766"/>
                  <a:pt x="219" y="795"/>
                  <a:pt x="235" y="824"/>
                </a:cubicBezTo>
                <a:cubicBezTo>
                  <a:pt x="246" y="845"/>
                  <a:pt x="254" y="867"/>
                  <a:pt x="262" y="889"/>
                </a:cubicBezTo>
                <a:cubicBezTo>
                  <a:pt x="276" y="930"/>
                  <a:pt x="296" y="968"/>
                  <a:pt x="326" y="1000"/>
                </a:cubicBezTo>
                <a:cubicBezTo>
                  <a:pt x="345" y="1021"/>
                  <a:pt x="366" y="1039"/>
                  <a:pt x="390" y="1054"/>
                </a:cubicBezTo>
                <a:cubicBezTo>
                  <a:pt x="478" y="1110"/>
                  <a:pt x="597" y="1118"/>
                  <a:pt x="697" y="1065"/>
                </a:cubicBezTo>
                <a:cubicBezTo>
                  <a:pt x="729" y="1048"/>
                  <a:pt x="756" y="1027"/>
                  <a:pt x="780" y="1000"/>
                </a:cubicBezTo>
                <a:cubicBezTo>
                  <a:pt x="856" y="916"/>
                  <a:pt x="877" y="804"/>
                  <a:pt x="846" y="705"/>
                </a:cubicBezTo>
                <a:cubicBezTo>
                  <a:pt x="832" y="658"/>
                  <a:pt x="814" y="613"/>
                  <a:pt x="793" y="569"/>
                </a:cubicBezTo>
                <a:cubicBezTo>
                  <a:pt x="779" y="540"/>
                  <a:pt x="762" y="511"/>
                  <a:pt x="746" y="483"/>
                </a:cubicBezTo>
                <a:cubicBezTo>
                  <a:pt x="730" y="454"/>
                  <a:pt x="710" y="428"/>
                  <a:pt x="694" y="402"/>
                </a:cubicBezTo>
                <a:cubicBezTo>
                  <a:pt x="683" y="388"/>
                  <a:pt x="674" y="377"/>
                  <a:pt x="665" y="365"/>
                </a:cubicBezTo>
                <a:cubicBezTo>
                  <a:pt x="628" y="317"/>
                  <a:pt x="586" y="274"/>
                  <a:pt x="540" y="234"/>
                </a:cubicBezTo>
                <a:cubicBezTo>
                  <a:pt x="429" y="135"/>
                  <a:pt x="302" y="64"/>
                  <a:pt x="161" y="19"/>
                </a:cubicBezTo>
                <a:cubicBezTo>
                  <a:pt x="138" y="12"/>
                  <a:pt x="114" y="6"/>
                  <a:pt x="90" y="0"/>
                </a:cubicBezTo>
                <a:cubicBezTo>
                  <a:pt x="89" y="0"/>
                  <a:pt x="88" y="1"/>
                  <a:pt x="86" y="2"/>
                </a:cubicBezTo>
                <a:cubicBezTo>
                  <a:pt x="86" y="2"/>
                  <a:pt x="86" y="4"/>
                  <a:pt x="87" y="5"/>
                </a:cubicBezTo>
                <a:cubicBezTo>
                  <a:pt x="100" y="18"/>
                  <a:pt x="113" y="32"/>
                  <a:pt x="126" y="46"/>
                </a:cubicBezTo>
                <a:cubicBezTo>
                  <a:pt x="146" y="70"/>
                  <a:pt x="162" y="97"/>
                  <a:pt x="175" y="125"/>
                </a:cubicBezTo>
                <a:cubicBezTo>
                  <a:pt x="208" y="196"/>
                  <a:pt x="216" y="270"/>
                  <a:pt x="202" y="346"/>
                </a:cubicBezTo>
                <a:cubicBezTo>
                  <a:pt x="187" y="424"/>
                  <a:pt x="149" y="490"/>
                  <a:pt x="91" y="544"/>
                </a:cubicBezTo>
                <a:cubicBezTo>
                  <a:pt x="65" y="568"/>
                  <a:pt x="37" y="588"/>
                  <a:pt x="5" y="603"/>
                </a:cubicBezTo>
                <a:cubicBezTo>
                  <a:pt x="4" y="603"/>
                  <a:pt x="3" y="605"/>
                  <a:pt x="1" y="606"/>
                </a:cubicBezTo>
                <a:cubicBezTo>
                  <a:pt x="0" y="607"/>
                  <a:pt x="0" y="611"/>
                  <a:pt x="2" y="612"/>
                </a:cubicBezTo>
                <a:close/>
              </a:path>
            </a:pathLst>
          </a:custGeom>
          <a:solidFill>
            <a:schemeClr val="accent2"/>
          </a:solidFill>
          <a:ln>
            <a:noFill/>
          </a:ln>
        </p:spPr>
        <p:txBody>
          <a:bodyPr vert="horz" wrap="square" lIns="91440" tIns="45720" rIns="91440" bIns="45720" numCol="1" anchor="t" anchorCtr="0" compatLnSpc="1">
            <a:noAutofit/>
          </a:bodyPr>
          <a:lstStyle/>
          <a:p>
            <a:pPr lvl="0" algn="l"/>
            <a:endParaRPr lang="ru-RU">
              <a:latin typeface="微软雅黑" charset="0"/>
              <a:ea typeface="微软雅黑" charset="0"/>
              <a:sym typeface="+mn-ea"/>
            </a:endParaRPr>
          </a:p>
        </p:txBody>
      </p:sp>
      <p:sp>
        <p:nvSpPr>
          <p:cNvPr id="86" name="Freeform 164"/>
          <p:cNvSpPr/>
          <p:nvPr>
            <p:custDataLst>
              <p:tags r:id="rId5"/>
            </p:custDataLst>
          </p:nvPr>
        </p:nvSpPr>
        <p:spPr bwMode="auto">
          <a:xfrm>
            <a:off x="4172807" y="1648856"/>
            <a:ext cx="2600331" cy="1651712"/>
          </a:xfrm>
          <a:custGeom>
            <a:avLst/>
            <a:gdLst>
              <a:gd name="T0" fmla="*/ 555 w 1221"/>
              <a:gd name="T1" fmla="*/ 775 h 776"/>
              <a:gd name="T2" fmla="*/ 566 w 1221"/>
              <a:gd name="T3" fmla="*/ 763 h 776"/>
              <a:gd name="T4" fmla="*/ 671 w 1221"/>
              <a:gd name="T5" fmla="*/ 675 h 776"/>
              <a:gd name="T6" fmla="*/ 734 w 1221"/>
              <a:gd name="T7" fmla="*/ 645 h 776"/>
              <a:gd name="T8" fmla="*/ 829 w 1221"/>
              <a:gd name="T9" fmla="*/ 619 h 776"/>
              <a:gd name="T10" fmla="*/ 899 w 1221"/>
              <a:gd name="T11" fmla="*/ 613 h 776"/>
              <a:gd name="T12" fmla="*/ 1025 w 1221"/>
              <a:gd name="T13" fmla="*/ 587 h 776"/>
              <a:gd name="T14" fmla="*/ 1095 w 1221"/>
              <a:gd name="T15" fmla="*/ 543 h 776"/>
              <a:gd name="T16" fmla="*/ 1201 w 1221"/>
              <a:gd name="T17" fmla="*/ 254 h 776"/>
              <a:gd name="T18" fmla="*/ 1165 w 1221"/>
              <a:gd name="T19" fmla="*/ 155 h 776"/>
              <a:gd name="T20" fmla="*/ 904 w 1221"/>
              <a:gd name="T21" fmla="*/ 1 h 776"/>
              <a:gd name="T22" fmla="*/ 759 w 1221"/>
              <a:gd name="T23" fmla="*/ 10 h 776"/>
              <a:gd name="T24" fmla="*/ 662 w 1221"/>
              <a:gd name="T25" fmla="*/ 27 h 776"/>
              <a:gd name="T26" fmla="*/ 570 w 1221"/>
              <a:gd name="T27" fmla="*/ 52 h 776"/>
              <a:gd name="T28" fmla="*/ 525 w 1221"/>
              <a:gd name="T29" fmla="*/ 68 h 776"/>
              <a:gd name="T30" fmla="*/ 361 w 1221"/>
              <a:gd name="T31" fmla="*/ 146 h 776"/>
              <a:gd name="T32" fmla="*/ 40 w 1221"/>
              <a:gd name="T33" fmla="*/ 441 h 776"/>
              <a:gd name="T34" fmla="*/ 1 w 1221"/>
              <a:gd name="T35" fmla="*/ 502 h 776"/>
              <a:gd name="T36" fmla="*/ 1 w 1221"/>
              <a:gd name="T37" fmla="*/ 506 h 776"/>
              <a:gd name="T38" fmla="*/ 4 w 1221"/>
              <a:gd name="T39" fmla="*/ 506 h 776"/>
              <a:gd name="T40" fmla="*/ 55 w 1221"/>
              <a:gd name="T41" fmla="*/ 483 h 776"/>
              <a:gd name="T42" fmla="*/ 146 w 1221"/>
              <a:gd name="T43" fmla="*/ 460 h 776"/>
              <a:gd name="T44" fmla="*/ 364 w 1221"/>
              <a:gd name="T45" fmla="*/ 503 h 776"/>
              <a:gd name="T46" fmla="*/ 518 w 1221"/>
              <a:gd name="T47" fmla="*/ 669 h 776"/>
              <a:gd name="T48" fmla="*/ 547 w 1221"/>
              <a:gd name="T49" fmla="*/ 769 h 776"/>
              <a:gd name="T50" fmla="*/ 549 w 1221"/>
              <a:gd name="T51" fmla="*/ 774 h 776"/>
              <a:gd name="T52" fmla="*/ 555 w 1221"/>
              <a:gd name="T53" fmla="*/ 77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1" h="776">
                <a:moveTo>
                  <a:pt x="555" y="775"/>
                </a:moveTo>
                <a:cubicBezTo>
                  <a:pt x="559" y="771"/>
                  <a:pt x="562" y="767"/>
                  <a:pt x="566" y="763"/>
                </a:cubicBezTo>
                <a:cubicBezTo>
                  <a:pt x="596" y="728"/>
                  <a:pt x="631" y="699"/>
                  <a:pt x="671" y="675"/>
                </a:cubicBezTo>
                <a:cubicBezTo>
                  <a:pt x="691" y="663"/>
                  <a:pt x="713" y="654"/>
                  <a:pt x="734" y="645"/>
                </a:cubicBezTo>
                <a:cubicBezTo>
                  <a:pt x="764" y="631"/>
                  <a:pt x="797" y="625"/>
                  <a:pt x="829" y="619"/>
                </a:cubicBezTo>
                <a:cubicBezTo>
                  <a:pt x="852" y="615"/>
                  <a:pt x="875" y="614"/>
                  <a:pt x="899" y="613"/>
                </a:cubicBezTo>
                <a:cubicBezTo>
                  <a:pt x="942" y="613"/>
                  <a:pt x="985" y="605"/>
                  <a:pt x="1025" y="587"/>
                </a:cubicBezTo>
                <a:cubicBezTo>
                  <a:pt x="1050" y="575"/>
                  <a:pt x="1074" y="561"/>
                  <a:pt x="1095" y="543"/>
                </a:cubicBezTo>
                <a:cubicBezTo>
                  <a:pt x="1176" y="476"/>
                  <a:pt x="1221" y="365"/>
                  <a:pt x="1201" y="254"/>
                </a:cubicBezTo>
                <a:cubicBezTo>
                  <a:pt x="1195" y="219"/>
                  <a:pt x="1183" y="186"/>
                  <a:pt x="1165" y="155"/>
                </a:cubicBezTo>
                <a:cubicBezTo>
                  <a:pt x="1108" y="57"/>
                  <a:pt x="1008" y="2"/>
                  <a:pt x="904" y="1"/>
                </a:cubicBezTo>
                <a:cubicBezTo>
                  <a:pt x="856" y="0"/>
                  <a:pt x="807" y="3"/>
                  <a:pt x="759" y="10"/>
                </a:cubicBezTo>
                <a:cubicBezTo>
                  <a:pt x="726" y="14"/>
                  <a:pt x="694" y="21"/>
                  <a:pt x="662" y="27"/>
                </a:cubicBezTo>
                <a:cubicBezTo>
                  <a:pt x="630" y="34"/>
                  <a:pt x="599" y="45"/>
                  <a:pt x="570" y="52"/>
                </a:cubicBezTo>
                <a:cubicBezTo>
                  <a:pt x="553" y="58"/>
                  <a:pt x="539" y="63"/>
                  <a:pt x="525" y="68"/>
                </a:cubicBezTo>
                <a:cubicBezTo>
                  <a:pt x="468" y="89"/>
                  <a:pt x="414" y="115"/>
                  <a:pt x="361" y="146"/>
                </a:cubicBezTo>
                <a:cubicBezTo>
                  <a:pt x="234" y="222"/>
                  <a:pt x="127" y="320"/>
                  <a:pt x="40" y="441"/>
                </a:cubicBezTo>
                <a:cubicBezTo>
                  <a:pt x="26" y="461"/>
                  <a:pt x="14" y="481"/>
                  <a:pt x="1" y="502"/>
                </a:cubicBezTo>
                <a:cubicBezTo>
                  <a:pt x="0" y="503"/>
                  <a:pt x="1" y="505"/>
                  <a:pt x="1" y="506"/>
                </a:cubicBezTo>
                <a:cubicBezTo>
                  <a:pt x="1" y="507"/>
                  <a:pt x="3" y="507"/>
                  <a:pt x="4" y="506"/>
                </a:cubicBezTo>
                <a:cubicBezTo>
                  <a:pt x="21" y="498"/>
                  <a:pt x="38" y="490"/>
                  <a:pt x="55" y="483"/>
                </a:cubicBezTo>
                <a:cubicBezTo>
                  <a:pt x="84" y="470"/>
                  <a:pt x="115" y="464"/>
                  <a:pt x="146" y="460"/>
                </a:cubicBezTo>
                <a:cubicBezTo>
                  <a:pt x="223" y="451"/>
                  <a:pt x="296" y="465"/>
                  <a:pt x="364" y="503"/>
                </a:cubicBezTo>
                <a:cubicBezTo>
                  <a:pt x="434" y="541"/>
                  <a:pt x="485" y="597"/>
                  <a:pt x="518" y="669"/>
                </a:cubicBezTo>
                <a:cubicBezTo>
                  <a:pt x="533" y="701"/>
                  <a:pt x="543" y="734"/>
                  <a:pt x="547" y="769"/>
                </a:cubicBezTo>
                <a:cubicBezTo>
                  <a:pt x="547" y="770"/>
                  <a:pt x="548" y="772"/>
                  <a:pt x="549" y="774"/>
                </a:cubicBezTo>
                <a:cubicBezTo>
                  <a:pt x="549" y="776"/>
                  <a:pt x="554" y="776"/>
                  <a:pt x="555" y="775"/>
                </a:cubicBezTo>
                <a:close/>
              </a:path>
            </a:pathLst>
          </a:custGeom>
          <a:solidFill>
            <a:schemeClr val="accent1"/>
          </a:solidFill>
          <a:ln>
            <a:noFill/>
          </a:ln>
        </p:spPr>
        <p:txBody>
          <a:bodyPr vert="horz" wrap="square" lIns="91440" tIns="45720" rIns="91440" bIns="45720" numCol="1" anchor="t" anchorCtr="0" compatLnSpc="1"/>
          <a:lstStyle/>
          <a:p>
            <a:endParaRPr lang="ru-RU">
              <a:latin typeface="微软雅黑" charset="0"/>
              <a:ea typeface="微软雅黑" charset="0"/>
            </a:endParaRPr>
          </a:p>
        </p:txBody>
      </p:sp>
      <p:sp>
        <p:nvSpPr>
          <p:cNvPr id="2" name="Freeform 29"/>
          <p:cNvSpPr>
            <a:spLocks noChangeArrowheads="1"/>
          </p:cNvSpPr>
          <p:nvPr>
            <p:custDataLst>
              <p:tags r:id="rId6"/>
            </p:custDataLst>
          </p:nvPr>
        </p:nvSpPr>
        <p:spPr bwMode="auto">
          <a:xfrm>
            <a:off x="5716904" y="3322256"/>
            <a:ext cx="709844" cy="732376"/>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3" name="Oval 2"/>
          <p:cNvSpPr/>
          <p:nvPr>
            <p:custDataLst>
              <p:tags r:id="rId7"/>
            </p:custDataLst>
          </p:nvPr>
        </p:nvSpPr>
        <p:spPr>
          <a:xfrm>
            <a:off x="8643371" y="2117185"/>
            <a:ext cx="443309" cy="4433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4" name="Freeform 65"/>
          <p:cNvSpPr>
            <a:spLocks noChangeArrowheads="1"/>
          </p:cNvSpPr>
          <p:nvPr>
            <p:custDataLst>
              <p:tags r:id="rId8"/>
            </p:custDataLst>
          </p:nvPr>
        </p:nvSpPr>
        <p:spPr bwMode="auto">
          <a:xfrm>
            <a:off x="8754353" y="2229407"/>
            <a:ext cx="221344" cy="219484"/>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p:spPr>
        <p:txBody>
          <a:bodyPr wrap="square" lIns="34290" tIns="17145" rIns="34290" bIns="17145" anchor="ctr">
            <a:normAutofit fontScale="40000"/>
          </a:bodyPr>
          <a:lstStyle/>
          <a:p>
            <a:pPr marL="0" marR="0" lvl="0" indent="0" algn="l" defTabSz="914400" rtl="0" eaLnBrk="1" fontAlgn="auto" latinLnBrk="0" hangingPunct="1">
              <a:lnSpc>
                <a:spcPct val="14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8" name="Oval 4"/>
          <p:cNvSpPr/>
          <p:nvPr>
            <p:custDataLst>
              <p:tags r:id="rId9"/>
            </p:custDataLst>
          </p:nvPr>
        </p:nvSpPr>
        <p:spPr>
          <a:xfrm>
            <a:off x="8643371" y="4056983"/>
            <a:ext cx="443309" cy="443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10" name="Freeform 102"/>
          <p:cNvSpPr>
            <a:spLocks noChangeArrowheads="1"/>
          </p:cNvSpPr>
          <p:nvPr>
            <p:custDataLst>
              <p:tags r:id="rId10"/>
            </p:custDataLst>
          </p:nvPr>
        </p:nvSpPr>
        <p:spPr bwMode="auto">
          <a:xfrm>
            <a:off x="8735133" y="4161145"/>
            <a:ext cx="260405" cy="234365"/>
          </a:xfrm>
          <a:custGeom>
            <a:avLst/>
            <a:gdLst>
              <a:gd name="T0" fmla="*/ 35703 w 498"/>
              <a:gd name="T1" fmla="*/ 67874 h 445"/>
              <a:gd name="T2" fmla="*/ 35703 w 498"/>
              <a:gd name="T3" fmla="*/ 67874 h 445"/>
              <a:gd name="T4" fmla="*/ 63372 w 498"/>
              <a:gd name="T5" fmla="*/ 75965 h 445"/>
              <a:gd name="T6" fmla="*/ 67389 w 498"/>
              <a:gd name="T7" fmla="*/ 75965 h 445"/>
              <a:gd name="T8" fmla="*/ 87026 w 498"/>
              <a:gd name="T9" fmla="*/ 60232 h 445"/>
              <a:gd name="T10" fmla="*/ 87026 w 498"/>
              <a:gd name="T11" fmla="*/ 56187 h 445"/>
              <a:gd name="T12" fmla="*/ 79439 w 498"/>
              <a:gd name="T13" fmla="*/ 48096 h 445"/>
              <a:gd name="T14" fmla="*/ 122728 w 498"/>
              <a:gd name="T15" fmla="*/ 4495 h 445"/>
              <a:gd name="T16" fmla="*/ 87026 w 498"/>
              <a:gd name="T17" fmla="*/ 0 h 445"/>
              <a:gd name="T18" fmla="*/ 47753 w 498"/>
              <a:gd name="T19" fmla="*/ 24273 h 445"/>
              <a:gd name="T20" fmla="*/ 32133 w 498"/>
              <a:gd name="T21" fmla="*/ 36409 h 445"/>
              <a:gd name="T22" fmla="*/ 23653 w 498"/>
              <a:gd name="T23" fmla="*/ 52141 h 445"/>
              <a:gd name="T24" fmla="*/ 8033 w 498"/>
              <a:gd name="T25" fmla="*/ 56187 h 445"/>
              <a:gd name="T26" fmla="*/ 0 w 498"/>
              <a:gd name="T27" fmla="*/ 64278 h 445"/>
              <a:gd name="T28" fmla="*/ 0 w 498"/>
              <a:gd name="T29" fmla="*/ 67874 h 445"/>
              <a:gd name="T30" fmla="*/ 16066 w 498"/>
              <a:gd name="T31" fmla="*/ 84055 h 445"/>
              <a:gd name="T32" fmla="*/ 23653 w 498"/>
              <a:gd name="T33" fmla="*/ 88101 h 445"/>
              <a:gd name="T34" fmla="*/ 32133 w 498"/>
              <a:gd name="T35" fmla="*/ 80010 h 445"/>
              <a:gd name="T36" fmla="*/ 35703 w 498"/>
              <a:gd name="T37" fmla="*/ 67874 h 445"/>
              <a:gd name="T38" fmla="*/ 99075 w 498"/>
              <a:gd name="T39" fmla="*/ 71919 h 445"/>
              <a:gd name="T40" fmla="*/ 99075 w 498"/>
              <a:gd name="T41" fmla="*/ 71919 h 445"/>
              <a:gd name="T42" fmla="*/ 95059 w 498"/>
              <a:gd name="T43" fmla="*/ 71919 h 445"/>
              <a:gd name="T44" fmla="*/ 79439 w 498"/>
              <a:gd name="T45" fmla="*/ 84055 h 445"/>
              <a:gd name="T46" fmla="*/ 75422 w 498"/>
              <a:gd name="T47" fmla="*/ 91697 h 445"/>
              <a:gd name="T48" fmla="*/ 170035 w 498"/>
              <a:gd name="T49" fmla="*/ 195530 h 445"/>
              <a:gd name="T50" fmla="*/ 178068 w 498"/>
              <a:gd name="T51" fmla="*/ 195530 h 445"/>
              <a:gd name="T52" fmla="*/ 190117 w 498"/>
              <a:gd name="T53" fmla="*/ 187439 h 445"/>
              <a:gd name="T54" fmla="*/ 190117 w 498"/>
              <a:gd name="T55" fmla="*/ 179798 h 445"/>
              <a:gd name="T56" fmla="*/ 99075 w 498"/>
              <a:gd name="T57" fmla="*/ 71919 h 445"/>
              <a:gd name="T58" fmla="*/ 221804 w 498"/>
              <a:gd name="T59" fmla="*/ 28318 h 445"/>
              <a:gd name="T60" fmla="*/ 221804 w 498"/>
              <a:gd name="T61" fmla="*/ 28318 h 445"/>
              <a:gd name="T62" fmla="*/ 213771 w 498"/>
              <a:gd name="T63" fmla="*/ 24273 h 445"/>
              <a:gd name="T64" fmla="*/ 205737 w 498"/>
              <a:gd name="T65" fmla="*/ 40005 h 445"/>
              <a:gd name="T66" fmla="*/ 182084 w 498"/>
              <a:gd name="T67" fmla="*/ 48096 h 445"/>
              <a:gd name="T68" fmla="*/ 178068 w 498"/>
              <a:gd name="T69" fmla="*/ 28318 h 445"/>
              <a:gd name="T70" fmla="*/ 186101 w 498"/>
              <a:gd name="T71" fmla="*/ 8540 h 445"/>
              <a:gd name="T72" fmla="*/ 182084 w 498"/>
              <a:gd name="T73" fmla="*/ 4495 h 445"/>
              <a:gd name="T74" fmla="*/ 150398 w 498"/>
              <a:gd name="T75" fmla="*/ 32364 h 445"/>
              <a:gd name="T76" fmla="*/ 142365 w 498"/>
              <a:gd name="T77" fmla="*/ 67874 h 445"/>
              <a:gd name="T78" fmla="*/ 126745 w 498"/>
              <a:gd name="T79" fmla="*/ 84055 h 445"/>
              <a:gd name="T80" fmla="*/ 142365 w 498"/>
              <a:gd name="T81" fmla="*/ 103833 h 445"/>
              <a:gd name="T82" fmla="*/ 162448 w 498"/>
              <a:gd name="T83" fmla="*/ 84055 h 445"/>
              <a:gd name="T84" fmla="*/ 182084 w 498"/>
              <a:gd name="T85" fmla="*/ 80010 h 445"/>
              <a:gd name="T86" fmla="*/ 217787 w 498"/>
              <a:gd name="T87" fmla="*/ 64278 h 445"/>
              <a:gd name="T88" fmla="*/ 221804 w 498"/>
              <a:gd name="T89" fmla="*/ 28318 h 445"/>
              <a:gd name="T90" fmla="*/ 32133 w 498"/>
              <a:gd name="T91" fmla="*/ 179798 h 445"/>
              <a:gd name="T92" fmla="*/ 32133 w 498"/>
              <a:gd name="T93" fmla="*/ 179798 h 445"/>
              <a:gd name="T94" fmla="*/ 32133 w 498"/>
              <a:gd name="T95" fmla="*/ 187439 h 445"/>
              <a:gd name="T96" fmla="*/ 39719 w 498"/>
              <a:gd name="T97" fmla="*/ 199576 h 445"/>
              <a:gd name="T98" fmla="*/ 47753 w 498"/>
              <a:gd name="T99" fmla="*/ 195530 h 445"/>
              <a:gd name="T100" fmla="*/ 103092 w 498"/>
              <a:gd name="T101" fmla="*/ 143838 h 445"/>
              <a:gd name="T102" fmla="*/ 87026 w 498"/>
              <a:gd name="T103" fmla="*/ 123611 h 445"/>
              <a:gd name="T104" fmla="*/ 32133 w 498"/>
              <a:gd name="T105" fmla="*/ 179798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square" lIns="34290" tIns="17145" rIns="34290" bIns="17145" anchor="ctr">
            <a:normAutofit fontScale="50000"/>
          </a:bodyPr>
          <a:lstStyle/>
          <a:p>
            <a:pPr marL="0" marR="0" lvl="0" indent="0" algn="l" defTabSz="914400" rtl="0" eaLnBrk="1" fontAlgn="auto" latinLnBrk="0" hangingPunct="1">
              <a:lnSpc>
                <a:spcPct val="14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14" name="TextBox 37"/>
          <p:cNvSpPr txBox="1"/>
          <p:nvPr>
            <p:custDataLst>
              <p:tags r:id="rId11"/>
            </p:custDataLst>
          </p:nvPr>
        </p:nvSpPr>
        <p:spPr>
          <a:xfrm flipH="1">
            <a:off x="9095740" y="2051050"/>
            <a:ext cx="2600960" cy="443230"/>
          </a:xfrm>
          <a:prstGeom prst="rect">
            <a:avLst/>
          </a:prstGeom>
          <a:noFill/>
        </p:spPr>
        <p:txBody>
          <a:bodyPr wrap="square" bIns="0" rtlCol="0" anchor="b">
            <a:noAutofit/>
          </a:bodyPr>
          <a:lstStyle/>
          <a:p>
            <a:pPr>
              <a:lnSpc>
                <a:spcPct val="120000"/>
              </a:lnSpc>
            </a:pPr>
            <a:r>
              <a:rPr lang="zh-CN" altLang="en-US" sz="1700" b="1" spc="300" dirty="0">
                <a:solidFill>
                  <a:schemeClr val="accent2"/>
                </a:solidFill>
                <a:latin typeface="微软雅黑" charset="0"/>
                <a:ea typeface="微软雅黑" charset="0"/>
                <a:cs typeface="Lato Regular"/>
              </a:rPr>
              <a:t>物料监控算法系统</a:t>
            </a:r>
            <a:endParaRPr lang="zh-CN" altLang="en-US" sz="1700" b="1" spc="300" dirty="0">
              <a:solidFill>
                <a:schemeClr val="accent2"/>
              </a:solidFill>
              <a:latin typeface="微软雅黑" charset="0"/>
              <a:ea typeface="微软雅黑" charset="0"/>
              <a:cs typeface="Lato Regular"/>
            </a:endParaRPr>
          </a:p>
        </p:txBody>
      </p:sp>
      <p:sp>
        <p:nvSpPr>
          <p:cNvPr id="15" name="文本框 62"/>
          <p:cNvSpPr txBox="1"/>
          <p:nvPr>
            <p:custDataLst>
              <p:tags r:id="rId12"/>
            </p:custDataLst>
          </p:nvPr>
        </p:nvSpPr>
        <p:spPr>
          <a:xfrm>
            <a:off x="8695185" y="2564056"/>
            <a:ext cx="2538330" cy="884137"/>
          </a:xfrm>
          <a:prstGeom prst="rect">
            <a:avLst/>
          </a:prstGeom>
          <a:noFill/>
        </p:spPr>
        <p:txBody>
          <a:bodyPr wrap="square" tIns="0" rtlCol="0">
            <a:noAutofit/>
          </a:bodyPr>
          <a:lstStyle/>
          <a:p>
            <a:pPr>
              <a:lnSpc>
                <a:spcPct val="120000"/>
              </a:lnSpc>
              <a:spcAft>
                <a:spcPts val="1000"/>
              </a:spcAft>
            </a:pPr>
            <a:r>
              <a:rPr lang="zh-CN" altLang="en-US" sz="1000" spc="150" dirty="0">
                <a:solidFill>
                  <a:prstClr val="white">
                    <a:lumMod val="50000"/>
                  </a:prstClr>
                </a:solidFill>
                <a:latin typeface="微软雅黑" charset="0"/>
                <a:ea typeface="微软雅黑" charset="0"/>
                <a:sym typeface="+mn-lt"/>
              </a:rPr>
              <a:t>华为搭建的实时监控物料质量的算法系统，实时接入了供应商的生产测试数据。在物料刚生产出来时即可知道是否有问题，哪个工序、哪台设备、哪个人、在哪个环节出了问题，自动通知供应商去处理，提升了使用的原材料的质量。</a:t>
            </a:r>
            <a:endParaRPr lang="zh-CN" altLang="en-US" sz="1000" spc="150" dirty="0">
              <a:solidFill>
                <a:prstClr val="white">
                  <a:lumMod val="50000"/>
                </a:prstClr>
              </a:solidFill>
              <a:latin typeface="微软雅黑" charset="0"/>
              <a:ea typeface="微软雅黑" charset="0"/>
              <a:sym typeface="+mn-lt"/>
            </a:endParaRPr>
          </a:p>
        </p:txBody>
      </p:sp>
      <p:sp>
        <p:nvSpPr>
          <p:cNvPr id="17" name="TextBox 37"/>
          <p:cNvSpPr txBox="1"/>
          <p:nvPr>
            <p:custDataLst>
              <p:tags r:id="rId13"/>
            </p:custDataLst>
          </p:nvPr>
        </p:nvSpPr>
        <p:spPr>
          <a:xfrm flipH="1">
            <a:off x="9109710" y="4002405"/>
            <a:ext cx="2275840" cy="443230"/>
          </a:xfrm>
          <a:prstGeom prst="rect">
            <a:avLst/>
          </a:prstGeom>
          <a:noFill/>
        </p:spPr>
        <p:txBody>
          <a:bodyPr wrap="square" bIns="0" rtlCol="0" anchor="b">
            <a:noAutofit/>
          </a:bodyPr>
          <a:lstStyle/>
          <a:p>
            <a:pPr>
              <a:lnSpc>
                <a:spcPct val="120000"/>
              </a:lnSpc>
            </a:pPr>
            <a:r>
              <a:rPr lang="zh-CN" altLang="en-US" sz="1700" b="1" spc="300" dirty="0">
                <a:solidFill>
                  <a:schemeClr val="accent3"/>
                </a:solidFill>
                <a:latin typeface="微软雅黑" charset="0"/>
                <a:ea typeface="微软雅黑" charset="0"/>
                <a:cs typeface="Lato Regular"/>
              </a:rPr>
              <a:t>智能质量管理系统</a:t>
            </a:r>
            <a:endParaRPr lang="zh-CN" altLang="en-US" sz="1700" b="1" spc="300" dirty="0">
              <a:solidFill>
                <a:schemeClr val="accent3"/>
              </a:solidFill>
              <a:latin typeface="微软雅黑" charset="0"/>
              <a:ea typeface="微软雅黑" charset="0"/>
              <a:cs typeface="Lato Regular"/>
            </a:endParaRPr>
          </a:p>
        </p:txBody>
      </p:sp>
      <p:sp>
        <p:nvSpPr>
          <p:cNvPr id="24" name="文本框 64"/>
          <p:cNvSpPr txBox="1"/>
          <p:nvPr>
            <p:custDataLst>
              <p:tags r:id="rId14"/>
            </p:custDataLst>
          </p:nvPr>
        </p:nvSpPr>
        <p:spPr>
          <a:xfrm>
            <a:off x="8581370" y="4595154"/>
            <a:ext cx="2532130" cy="884137"/>
          </a:xfrm>
          <a:prstGeom prst="rect">
            <a:avLst/>
          </a:prstGeom>
          <a:noFill/>
        </p:spPr>
        <p:txBody>
          <a:bodyPr wrap="square" tIns="0" rtlCol="0">
            <a:noAutofit/>
          </a:bodyPr>
          <a:lstStyle/>
          <a:p>
            <a:pPr>
              <a:lnSpc>
                <a:spcPct val="120000"/>
              </a:lnSpc>
              <a:spcAft>
                <a:spcPts val="1000"/>
              </a:spcAft>
            </a:pPr>
            <a:r>
              <a:rPr lang="zh-CN" altLang="en-US" sz="1000" spc="150" dirty="0">
                <a:solidFill>
                  <a:prstClr val="white">
                    <a:lumMod val="50000"/>
                  </a:prstClr>
                </a:solidFill>
                <a:latin typeface="微软雅黑" charset="0"/>
                <a:ea typeface="微软雅黑" charset="0"/>
                <a:sym typeface="+mn-lt"/>
              </a:rPr>
              <a:t>该系统是智能工厂的智能质量管理平台，通过对质量管理过程进行数字化管理和控制，实现了质量过程的自动化和智能化。其中"N点照合系统"，可以快速定位问题并细致到工序以及具体工作情况上，AOI质量监测自回馈纠正生产，反馈时间毫秒级，百万级4-5个偏差。</a:t>
            </a:r>
            <a:endParaRPr lang="zh-CN" altLang="en-US" sz="1000" spc="150" dirty="0">
              <a:solidFill>
                <a:prstClr val="white">
                  <a:lumMod val="50000"/>
                </a:prstClr>
              </a:solidFill>
              <a:latin typeface="微软雅黑" charset="0"/>
              <a:ea typeface="微软雅黑" charset="0"/>
              <a:sym typeface="+mn-lt"/>
            </a:endParaRPr>
          </a:p>
        </p:txBody>
      </p:sp>
      <p:sp>
        <p:nvSpPr>
          <p:cNvPr id="53" name="Freeform 65"/>
          <p:cNvSpPr>
            <a:spLocks noChangeArrowheads="1"/>
          </p:cNvSpPr>
          <p:nvPr>
            <p:custDataLst>
              <p:tags r:id="rId15"/>
            </p:custDataLst>
          </p:nvPr>
        </p:nvSpPr>
        <p:spPr bwMode="auto">
          <a:xfrm>
            <a:off x="7147683" y="2871967"/>
            <a:ext cx="381366" cy="378161"/>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25" name="Freeform 27"/>
          <p:cNvSpPr>
            <a:spLocks noChangeArrowheads="1"/>
          </p:cNvSpPr>
          <p:nvPr>
            <p:custDataLst>
              <p:tags r:id="rId16"/>
            </p:custDataLst>
          </p:nvPr>
        </p:nvSpPr>
        <p:spPr bwMode="auto">
          <a:xfrm>
            <a:off x="5533322" y="2155877"/>
            <a:ext cx="490768" cy="384379"/>
          </a:xfrm>
          <a:custGeom>
            <a:avLst/>
            <a:gdLst>
              <a:gd name="T0" fmla="*/ 194710 w 506"/>
              <a:gd name="T1" fmla="*/ 31193 h 399"/>
              <a:gd name="T2" fmla="*/ 194710 w 506"/>
              <a:gd name="T3" fmla="*/ 31193 h 399"/>
              <a:gd name="T4" fmla="*/ 75372 w 506"/>
              <a:gd name="T5" fmla="*/ 15596 h 399"/>
              <a:gd name="T6" fmla="*/ 4038 w 506"/>
              <a:gd name="T7" fmla="*/ 98481 h 399"/>
              <a:gd name="T8" fmla="*/ 87485 w 506"/>
              <a:gd name="T9" fmla="*/ 177354 h 399"/>
              <a:gd name="T10" fmla="*/ 170932 w 506"/>
              <a:gd name="T11" fmla="*/ 138140 h 399"/>
              <a:gd name="T12" fmla="*/ 162856 w 506"/>
              <a:gd name="T13" fmla="*/ 94470 h 399"/>
              <a:gd name="T14" fmla="*/ 210412 w 506"/>
              <a:gd name="T15" fmla="*/ 90460 h 399"/>
              <a:gd name="T16" fmla="*/ 194710 w 506"/>
              <a:gd name="T17" fmla="*/ 31193 h 399"/>
              <a:gd name="T18" fmla="*/ 122927 w 506"/>
              <a:gd name="T19" fmla="*/ 134130 h 399"/>
              <a:gd name="T20" fmla="*/ 122927 w 506"/>
              <a:gd name="T21" fmla="*/ 134130 h 399"/>
              <a:gd name="T22" fmla="*/ 107225 w 506"/>
              <a:gd name="T23" fmla="*/ 118088 h 399"/>
              <a:gd name="T24" fmla="*/ 122927 w 506"/>
              <a:gd name="T25" fmla="*/ 102491 h 399"/>
              <a:gd name="T26" fmla="*/ 138630 w 506"/>
              <a:gd name="T27" fmla="*/ 118088 h 399"/>
              <a:gd name="T28" fmla="*/ 122927 w 506"/>
              <a:gd name="T29" fmla="*/ 13413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26" name="Freeform 102"/>
          <p:cNvSpPr>
            <a:spLocks noChangeArrowheads="1"/>
          </p:cNvSpPr>
          <p:nvPr>
            <p:custDataLst>
              <p:tags r:id="rId17"/>
            </p:custDataLst>
          </p:nvPr>
        </p:nvSpPr>
        <p:spPr bwMode="auto">
          <a:xfrm>
            <a:off x="7001418" y="4852513"/>
            <a:ext cx="399836" cy="359853"/>
          </a:xfrm>
          <a:custGeom>
            <a:avLst/>
            <a:gdLst>
              <a:gd name="T0" fmla="*/ 35703 w 498"/>
              <a:gd name="T1" fmla="*/ 67874 h 445"/>
              <a:gd name="T2" fmla="*/ 35703 w 498"/>
              <a:gd name="T3" fmla="*/ 67874 h 445"/>
              <a:gd name="T4" fmla="*/ 63372 w 498"/>
              <a:gd name="T5" fmla="*/ 75965 h 445"/>
              <a:gd name="T6" fmla="*/ 67389 w 498"/>
              <a:gd name="T7" fmla="*/ 75965 h 445"/>
              <a:gd name="T8" fmla="*/ 87026 w 498"/>
              <a:gd name="T9" fmla="*/ 60232 h 445"/>
              <a:gd name="T10" fmla="*/ 87026 w 498"/>
              <a:gd name="T11" fmla="*/ 56187 h 445"/>
              <a:gd name="T12" fmla="*/ 79439 w 498"/>
              <a:gd name="T13" fmla="*/ 48096 h 445"/>
              <a:gd name="T14" fmla="*/ 122728 w 498"/>
              <a:gd name="T15" fmla="*/ 4495 h 445"/>
              <a:gd name="T16" fmla="*/ 87026 w 498"/>
              <a:gd name="T17" fmla="*/ 0 h 445"/>
              <a:gd name="T18" fmla="*/ 47753 w 498"/>
              <a:gd name="T19" fmla="*/ 24273 h 445"/>
              <a:gd name="T20" fmla="*/ 32133 w 498"/>
              <a:gd name="T21" fmla="*/ 36409 h 445"/>
              <a:gd name="T22" fmla="*/ 23653 w 498"/>
              <a:gd name="T23" fmla="*/ 52141 h 445"/>
              <a:gd name="T24" fmla="*/ 8033 w 498"/>
              <a:gd name="T25" fmla="*/ 56187 h 445"/>
              <a:gd name="T26" fmla="*/ 0 w 498"/>
              <a:gd name="T27" fmla="*/ 64278 h 445"/>
              <a:gd name="T28" fmla="*/ 0 w 498"/>
              <a:gd name="T29" fmla="*/ 67874 h 445"/>
              <a:gd name="T30" fmla="*/ 16066 w 498"/>
              <a:gd name="T31" fmla="*/ 84055 h 445"/>
              <a:gd name="T32" fmla="*/ 23653 w 498"/>
              <a:gd name="T33" fmla="*/ 88101 h 445"/>
              <a:gd name="T34" fmla="*/ 32133 w 498"/>
              <a:gd name="T35" fmla="*/ 80010 h 445"/>
              <a:gd name="T36" fmla="*/ 35703 w 498"/>
              <a:gd name="T37" fmla="*/ 67874 h 445"/>
              <a:gd name="T38" fmla="*/ 99075 w 498"/>
              <a:gd name="T39" fmla="*/ 71919 h 445"/>
              <a:gd name="T40" fmla="*/ 99075 w 498"/>
              <a:gd name="T41" fmla="*/ 71919 h 445"/>
              <a:gd name="T42" fmla="*/ 95059 w 498"/>
              <a:gd name="T43" fmla="*/ 71919 h 445"/>
              <a:gd name="T44" fmla="*/ 79439 w 498"/>
              <a:gd name="T45" fmla="*/ 84055 h 445"/>
              <a:gd name="T46" fmla="*/ 75422 w 498"/>
              <a:gd name="T47" fmla="*/ 91697 h 445"/>
              <a:gd name="T48" fmla="*/ 170035 w 498"/>
              <a:gd name="T49" fmla="*/ 195530 h 445"/>
              <a:gd name="T50" fmla="*/ 178068 w 498"/>
              <a:gd name="T51" fmla="*/ 195530 h 445"/>
              <a:gd name="T52" fmla="*/ 190117 w 498"/>
              <a:gd name="T53" fmla="*/ 187439 h 445"/>
              <a:gd name="T54" fmla="*/ 190117 w 498"/>
              <a:gd name="T55" fmla="*/ 179798 h 445"/>
              <a:gd name="T56" fmla="*/ 99075 w 498"/>
              <a:gd name="T57" fmla="*/ 71919 h 445"/>
              <a:gd name="T58" fmla="*/ 221804 w 498"/>
              <a:gd name="T59" fmla="*/ 28318 h 445"/>
              <a:gd name="T60" fmla="*/ 221804 w 498"/>
              <a:gd name="T61" fmla="*/ 28318 h 445"/>
              <a:gd name="T62" fmla="*/ 213771 w 498"/>
              <a:gd name="T63" fmla="*/ 24273 h 445"/>
              <a:gd name="T64" fmla="*/ 205737 w 498"/>
              <a:gd name="T65" fmla="*/ 40005 h 445"/>
              <a:gd name="T66" fmla="*/ 182084 w 498"/>
              <a:gd name="T67" fmla="*/ 48096 h 445"/>
              <a:gd name="T68" fmla="*/ 178068 w 498"/>
              <a:gd name="T69" fmla="*/ 28318 h 445"/>
              <a:gd name="T70" fmla="*/ 186101 w 498"/>
              <a:gd name="T71" fmla="*/ 8540 h 445"/>
              <a:gd name="T72" fmla="*/ 182084 w 498"/>
              <a:gd name="T73" fmla="*/ 4495 h 445"/>
              <a:gd name="T74" fmla="*/ 150398 w 498"/>
              <a:gd name="T75" fmla="*/ 32364 h 445"/>
              <a:gd name="T76" fmla="*/ 142365 w 498"/>
              <a:gd name="T77" fmla="*/ 67874 h 445"/>
              <a:gd name="T78" fmla="*/ 126745 w 498"/>
              <a:gd name="T79" fmla="*/ 84055 h 445"/>
              <a:gd name="T80" fmla="*/ 142365 w 498"/>
              <a:gd name="T81" fmla="*/ 103833 h 445"/>
              <a:gd name="T82" fmla="*/ 162448 w 498"/>
              <a:gd name="T83" fmla="*/ 84055 h 445"/>
              <a:gd name="T84" fmla="*/ 182084 w 498"/>
              <a:gd name="T85" fmla="*/ 80010 h 445"/>
              <a:gd name="T86" fmla="*/ 217787 w 498"/>
              <a:gd name="T87" fmla="*/ 64278 h 445"/>
              <a:gd name="T88" fmla="*/ 221804 w 498"/>
              <a:gd name="T89" fmla="*/ 28318 h 445"/>
              <a:gd name="T90" fmla="*/ 32133 w 498"/>
              <a:gd name="T91" fmla="*/ 179798 h 445"/>
              <a:gd name="T92" fmla="*/ 32133 w 498"/>
              <a:gd name="T93" fmla="*/ 179798 h 445"/>
              <a:gd name="T94" fmla="*/ 32133 w 498"/>
              <a:gd name="T95" fmla="*/ 187439 h 445"/>
              <a:gd name="T96" fmla="*/ 39719 w 498"/>
              <a:gd name="T97" fmla="*/ 199576 h 445"/>
              <a:gd name="T98" fmla="*/ 47753 w 498"/>
              <a:gd name="T99" fmla="*/ 195530 h 445"/>
              <a:gd name="T100" fmla="*/ 103092 w 498"/>
              <a:gd name="T101" fmla="*/ 143838 h 445"/>
              <a:gd name="T102" fmla="*/ 87026 w 498"/>
              <a:gd name="T103" fmla="*/ 123611 h 445"/>
              <a:gd name="T104" fmla="*/ 32133 w 498"/>
              <a:gd name="T105" fmla="*/ 179798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square" lIns="34290" tIns="17145" rIns="34290" bIns="17145" anchor="ctr">
            <a:normAutofit lnSpcReduction="10000"/>
          </a:bodyPr>
          <a:lstStyle/>
          <a:p>
            <a:pPr marL="0" marR="0" lvl="0" indent="0" algn="l" defTabSz="914400" rtl="0" eaLnBrk="1" fontAlgn="auto" latinLnBrk="0" hangingPunct="1">
              <a:lnSpc>
                <a:spcPct val="12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27" name="Freeform 116"/>
          <p:cNvSpPr>
            <a:spLocks noChangeArrowheads="1"/>
          </p:cNvSpPr>
          <p:nvPr>
            <p:custDataLst>
              <p:tags r:id="rId18"/>
            </p:custDataLst>
          </p:nvPr>
        </p:nvSpPr>
        <p:spPr bwMode="auto">
          <a:xfrm>
            <a:off x="5205909" y="5103465"/>
            <a:ext cx="413520" cy="426646"/>
          </a:xfrm>
          <a:custGeom>
            <a:avLst/>
            <a:gdLst>
              <a:gd name="T0" fmla="*/ 179798 w 445"/>
              <a:gd name="T1" fmla="*/ 71025 h 462"/>
              <a:gd name="T2" fmla="*/ 179798 w 445"/>
              <a:gd name="T3" fmla="*/ 71025 h 462"/>
              <a:gd name="T4" fmla="*/ 119566 w 445"/>
              <a:gd name="T5" fmla="*/ 3574 h 462"/>
              <a:gd name="T6" fmla="*/ 16182 w 445"/>
              <a:gd name="T7" fmla="*/ 110781 h 462"/>
              <a:gd name="T8" fmla="*/ 4045 w 445"/>
              <a:gd name="T9" fmla="*/ 142497 h 462"/>
              <a:gd name="T10" fmla="*/ 36409 w 445"/>
              <a:gd name="T11" fmla="*/ 158578 h 462"/>
              <a:gd name="T12" fmla="*/ 44050 w 445"/>
              <a:gd name="T13" fmla="*/ 154558 h 462"/>
              <a:gd name="T14" fmla="*/ 60232 w 445"/>
              <a:gd name="T15" fmla="*/ 166172 h 462"/>
              <a:gd name="T16" fmla="*/ 71919 w 445"/>
              <a:gd name="T17" fmla="*/ 193867 h 462"/>
              <a:gd name="T18" fmla="*/ 84055 w 445"/>
              <a:gd name="T19" fmla="*/ 201908 h 462"/>
              <a:gd name="T20" fmla="*/ 107879 w 445"/>
              <a:gd name="T21" fmla="*/ 193867 h 462"/>
              <a:gd name="T22" fmla="*/ 111924 w 445"/>
              <a:gd name="T23" fmla="*/ 185827 h 462"/>
              <a:gd name="T24" fmla="*/ 103833 w 445"/>
              <a:gd name="T25" fmla="*/ 174213 h 462"/>
              <a:gd name="T26" fmla="*/ 91697 w 445"/>
              <a:gd name="T27" fmla="*/ 150538 h 462"/>
              <a:gd name="T28" fmla="*/ 103833 w 445"/>
              <a:gd name="T29" fmla="*/ 138477 h 462"/>
              <a:gd name="T30" fmla="*/ 187439 w 445"/>
              <a:gd name="T31" fmla="*/ 158578 h 462"/>
              <a:gd name="T32" fmla="*/ 179798 w 445"/>
              <a:gd name="T33" fmla="*/ 71025 h 462"/>
              <a:gd name="T34" fmla="*/ 175303 w 445"/>
              <a:gd name="T35" fmla="*/ 138477 h 462"/>
              <a:gd name="T36" fmla="*/ 175303 w 445"/>
              <a:gd name="T37" fmla="*/ 138477 h 462"/>
              <a:gd name="T38" fmla="*/ 135747 w 445"/>
              <a:gd name="T39" fmla="*/ 91127 h 462"/>
              <a:gd name="T40" fmla="*/ 127656 w 445"/>
              <a:gd name="T41" fmla="*/ 27695 h 462"/>
              <a:gd name="T42" fmla="*/ 163616 w 445"/>
              <a:gd name="T43" fmla="*/ 79066 h 462"/>
              <a:gd name="T44" fmla="*/ 175303 w 445"/>
              <a:gd name="T45" fmla="*/ 13847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122" name="PA_ImportSvg_636880681662932197"/>
          <p:cNvSpPr/>
          <p:nvPr>
            <p:custDataLst>
              <p:tags r:id="rId19"/>
            </p:custDataLst>
          </p:nvPr>
        </p:nvSpPr>
        <p:spPr>
          <a:xfrm>
            <a:off x="4337730" y="3668856"/>
            <a:ext cx="310006" cy="301326"/>
          </a:xfrm>
          <a:custGeom>
            <a:avLst/>
            <a:gdLst/>
            <a:ahLst/>
            <a:cxnLst/>
            <a:rect l="l" t="t" r="r" b="b"/>
            <a:pathLst>
              <a:path w="9525000" h="9265922">
                <a:moveTo>
                  <a:pt x="8829040" y="1"/>
                </a:moveTo>
                <a:lnTo>
                  <a:pt x="695960" y="1"/>
                </a:lnTo>
                <a:lnTo>
                  <a:pt x="0" y="2781301"/>
                </a:lnTo>
                <a:lnTo>
                  <a:pt x="594360" y="2781301"/>
                </a:lnTo>
                <a:lnTo>
                  <a:pt x="594360" y="9265922"/>
                </a:lnTo>
                <a:lnTo>
                  <a:pt x="3373120" y="9265922"/>
                </a:lnTo>
                <a:lnTo>
                  <a:pt x="3373120" y="5560061"/>
                </a:lnTo>
                <a:lnTo>
                  <a:pt x="6151880" y="5560061"/>
                </a:lnTo>
                <a:lnTo>
                  <a:pt x="6151880" y="9265921"/>
                </a:lnTo>
                <a:lnTo>
                  <a:pt x="8930640" y="9265921"/>
                </a:lnTo>
                <a:lnTo>
                  <a:pt x="8930640" y="2781301"/>
                </a:lnTo>
                <a:lnTo>
                  <a:pt x="9525000" y="2781301"/>
                </a:lnTo>
                <a:close/>
                <a:moveTo>
                  <a:pt x="2446020" y="7411721"/>
                </a:moveTo>
                <a:lnTo>
                  <a:pt x="1518920" y="7411721"/>
                </a:lnTo>
                <a:lnTo>
                  <a:pt x="1518920" y="6484621"/>
                </a:lnTo>
                <a:lnTo>
                  <a:pt x="2446020" y="6484621"/>
                </a:lnTo>
                <a:close/>
                <a:moveTo>
                  <a:pt x="3373120" y="4632961"/>
                </a:moveTo>
                <a:lnTo>
                  <a:pt x="2446020" y="4632961"/>
                </a:lnTo>
                <a:lnTo>
                  <a:pt x="2446020" y="3705861"/>
                </a:lnTo>
                <a:lnTo>
                  <a:pt x="3373120" y="3705861"/>
                </a:lnTo>
                <a:close/>
                <a:moveTo>
                  <a:pt x="5224780" y="4632961"/>
                </a:moveTo>
                <a:lnTo>
                  <a:pt x="4297680" y="4632961"/>
                </a:lnTo>
                <a:lnTo>
                  <a:pt x="4297680" y="3705861"/>
                </a:lnTo>
                <a:lnTo>
                  <a:pt x="5224780" y="3705861"/>
                </a:lnTo>
                <a:close/>
                <a:moveTo>
                  <a:pt x="6151880" y="3705861"/>
                </a:moveTo>
                <a:lnTo>
                  <a:pt x="7078980" y="3705861"/>
                </a:lnTo>
                <a:lnTo>
                  <a:pt x="7078980" y="4632961"/>
                </a:lnTo>
                <a:lnTo>
                  <a:pt x="6151880" y="4632961"/>
                </a:lnTo>
                <a:close/>
                <a:moveTo>
                  <a:pt x="8006080" y="7411721"/>
                </a:moveTo>
                <a:lnTo>
                  <a:pt x="7078980" y="7411721"/>
                </a:lnTo>
                <a:lnTo>
                  <a:pt x="7078980" y="6484621"/>
                </a:lnTo>
                <a:lnTo>
                  <a:pt x="8006080" y="6484621"/>
                </a:lnTo>
                <a:close/>
              </a:path>
            </a:pathLst>
          </a:custGeom>
          <a:solidFill>
            <a:schemeClr val="bg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charset="0"/>
              <a:ea typeface="微软雅黑" charset="0"/>
            </a:endParaRPr>
          </a:p>
        </p:txBody>
      </p:sp>
      <p:sp>
        <p:nvSpPr>
          <p:cNvPr id="29" name="任意多边形: 形状 28"/>
          <p:cNvSpPr/>
          <p:nvPr>
            <p:custDataLst>
              <p:tags r:id="rId20"/>
            </p:custDataLst>
          </p:nvPr>
        </p:nvSpPr>
        <p:spPr>
          <a:xfrm>
            <a:off x="4477232" y="3879660"/>
            <a:ext cx="30381" cy="90522"/>
          </a:xfrm>
          <a:custGeom>
            <a:avLst/>
            <a:gdLst/>
            <a:ahLst/>
            <a:cxnLst/>
            <a:rect l="0" t="0" r="0" b="0"/>
            <a:pathLst>
              <a:path w="927101" h="2778761">
                <a:moveTo>
                  <a:pt x="0" y="0"/>
                </a:moveTo>
                <a:lnTo>
                  <a:pt x="927100" y="0"/>
                </a:lnTo>
                <a:lnTo>
                  <a:pt x="927100" y="2778760"/>
                </a:lnTo>
                <a:lnTo>
                  <a:pt x="0" y="2778760"/>
                </a:lnTo>
              </a:path>
            </a:pathLst>
          </a:custGeom>
          <a:solidFill>
            <a:schemeClr val="bg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charset="0"/>
              <a:ea typeface="微软雅黑" charset="0"/>
            </a:endParaRPr>
          </a:p>
        </p:txBody>
      </p:sp>
      <p:sp>
        <p:nvSpPr>
          <p:cNvPr id="28" name="TextBox 13"/>
          <p:cNvSpPr txBox="1"/>
          <p:nvPr>
            <p:custDataLst>
              <p:tags r:id="rId21"/>
            </p:custDataLst>
          </p:nvPr>
        </p:nvSpPr>
        <p:spPr>
          <a:xfrm flipH="1">
            <a:off x="893445" y="1494790"/>
            <a:ext cx="2275840" cy="443230"/>
          </a:xfrm>
          <a:prstGeom prst="rect">
            <a:avLst/>
          </a:prstGeom>
          <a:noFill/>
        </p:spPr>
        <p:txBody>
          <a:bodyPr wrap="square" bIns="0" rtlCol="0" anchor="b">
            <a:noAutofit/>
          </a:bodyPr>
          <a:lstStyle/>
          <a:p>
            <a:pPr marR="0" indent="0" algn="r" defTabSz="914400" fontAlgn="auto">
              <a:lnSpc>
                <a:spcPct val="120000"/>
              </a:lnSpc>
              <a:spcBef>
                <a:spcPts val="0"/>
              </a:spcBef>
              <a:spcAft>
                <a:spcPts val="0"/>
              </a:spcAft>
              <a:buClrTx/>
              <a:buSzTx/>
              <a:buFontTx/>
              <a:buNone/>
            </a:pPr>
            <a:r>
              <a:rPr lang="zh-CN" altLang="en-US" sz="1700" b="1" spc="300" dirty="0">
                <a:solidFill>
                  <a:schemeClr val="accent1"/>
                </a:solidFill>
                <a:latin typeface="微软雅黑" charset="0"/>
                <a:ea typeface="微软雅黑" charset="0"/>
                <a:cs typeface="Lato Regular"/>
              </a:rPr>
              <a:t>工厂运营管理系统</a:t>
            </a:r>
            <a:endParaRPr lang="zh-CN" altLang="en-US" sz="1700" b="1" spc="300" dirty="0">
              <a:solidFill>
                <a:schemeClr val="accent1"/>
              </a:solidFill>
              <a:latin typeface="微软雅黑" charset="0"/>
              <a:ea typeface="微软雅黑" charset="0"/>
              <a:cs typeface="Lato Regular"/>
            </a:endParaRPr>
          </a:p>
        </p:txBody>
      </p:sp>
      <p:sp>
        <p:nvSpPr>
          <p:cNvPr id="30" name="文本框 58"/>
          <p:cNvSpPr txBox="1"/>
          <p:nvPr>
            <p:custDataLst>
              <p:tags r:id="rId22"/>
            </p:custDataLst>
          </p:nvPr>
        </p:nvSpPr>
        <p:spPr>
          <a:xfrm>
            <a:off x="970110" y="2092165"/>
            <a:ext cx="2485009" cy="883517"/>
          </a:xfrm>
          <a:prstGeom prst="rect">
            <a:avLst/>
          </a:prstGeom>
          <a:noFill/>
        </p:spPr>
        <p:txBody>
          <a:bodyPr wrap="square" tIns="0" rtlCol="0">
            <a:noAutofit/>
          </a:bodyPr>
          <a:lstStyle/>
          <a:p>
            <a:pPr algn="l">
              <a:lnSpc>
                <a:spcPct val="120000"/>
              </a:lnSpc>
              <a:spcAft>
                <a:spcPts val="1000"/>
              </a:spcAft>
            </a:pPr>
            <a:r>
              <a:rPr lang="zh-CN" altLang="en-US" sz="1000" spc="150" dirty="0">
                <a:solidFill>
                  <a:prstClr val="white">
                    <a:lumMod val="50000"/>
                  </a:prstClr>
                </a:solidFill>
                <a:latin typeface="微软雅黑" charset="0"/>
                <a:ea typeface="微软雅黑" charset="0"/>
                <a:sym typeface="+mn-lt"/>
              </a:rPr>
              <a:t>该系统为华为的智能工厂提供了一种实时监控和运营管理平台，包括生产计划管理、生产现场管理、生产资源管理、生产质量管理等。通过该系统，华为可以实现对生产过程的实时监控，提高生产效率和精度。</a:t>
            </a:r>
            <a:endParaRPr lang="zh-CN" altLang="en-US" sz="1000" spc="150" dirty="0">
              <a:solidFill>
                <a:prstClr val="white">
                  <a:lumMod val="50000"/>
                </a:prstClr>
              </a:solidFill>
              <a:latin typeface="微软雅黑" charset="0"/>
              <a:ea typeface="微软雅黑" charset="0"/>
              <a:sym typeface="+mn-lt"/>
            </a:endParaRPr>
          </a:p>
        </p:txBody>
      </p:sp>
      <p:sp>
        <p:nvSpPr>
          <p:cNvPr id="31" name="Oval 15"/>
          <p:cNvSpPr/>
          <p:nvPr>
            <p:custDataLst>
              <p:tags r:id="rId23"/>
            </p:custDataLst>
          </p:nvPr>
        </p:nvSpPr>
        <p:spPr>
          <a:xfrm flipH="1">
            <a:off x="3117593" y="1550274"/>
            <a:ext cx="443309" cy="4433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32" name="Freeform 27"/>
          <p:cNvSpPr>
            <a:spLocks noChangeArrowheads="1"/>
          </p:cNvSpPr>
          <p:nvPr>
            <p:custDataLst>
              <p:tags r:id="rId24"/>
            </p:custDataLst>
          </p:nvPr>
        </p:nvSpPr>
        <p:spPr bwMode="auto">
          <a:xfrm>
            <a:off x="3206255" y="1668076"/>
            <a:ext cx="265985" cy="208324"/>
          </a:xfrm>
          <a:custGeom>
            <a:avLst/>
            <a:gdLst>
              <a:gd name="T0" fmla="*/ 194710 w 506"/>
              <a:gd name="T1" fmla="*/ 31193 h 399"/>
              <a:gd name="T2" fmla="*/ 194710 w 506"/>
              <a:gd name="T3" fmla="*/ 31193 h 399"/>
              <a:gd name="T4" fmla="*/ 75372 w 506"/>
              <a:gd name="T5" fmla="*/ 15596 h 399"/>
              <a:gd name="T6" fmla="*/ 4038 w 506"/>
              <a:gd name="T7" fmla="*/ 98481 h 399"/>
              <a:gd name="T8" fmla="*/ 87485 w 506"/>
              <a:gd name="T9" fmla="*/ 177354 h 399"/>
              <a:gd name="T10" fmla="*/ 170932 w 506"/>
              <a:gd name="T11" fmla="*/ 138140 h 399"/>
              <a:gd name="T12" fmla="*/ 162856 w 506"/>
              <a:gd name="T13" fmla="*/ 94470 h 399"/>
              <a:gd name="T14" fmla="*/ 210412 w 506"/>
              <a:gd name="T15" fmla="*/ 90460 h 399"/>
              <a:gd name="T16" fmla="*/ 194710 w 506"/>
              <a:gd name="T17" fmla="*/ 31193 h 399"/>
              <a:gd name="T18" fmla="*/ 122927 w 506"/>
              <a:gd name="T19" fmla="*/ 134130 h 399"/>
              <a:gd name="T20" fmla="*/ 122927 w 506"/>
              <a:gd name="T21" fmla="*/ 134130 h 399"/>
              <a:gd name="T22" fmla="*/ 107225 w 506"/>
              <a:gd name="T23" fmla="*/ 118088 h 399"/>
              <a:gd name="T24" fmla="*/ 122927 w 506"/>
              <a:gd name="T25" fmla="*/ 102491 h 399"/>
              <a:gd name="T26" fmla="*/ 138630 w 506"/>
              <a:gd name="T27" fmla="*/ 118088 h 399"/>
              <a:gd name="T28" fmla="*/ 122927 w 506"/>
              <a:gd name="T29" fmla="*/ 13413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p:spPr>
        <p:txBody>
          <a:bodyPr wrap="square" lIns="34290" tIns="17145" rIns="34290" bIns="17145" anchor="ctr">
            <a:normAutofit fontScale="40000"/>
          </a:bodyPr>
          <a:lstStyle/>
          <a:p>
            <a:pPr marL="0" marR="0" lvl="0" indent="0" algn="l" defTabSz="914400" rtl="0" eaLnBrk="1" fontAlgn="auto" latinLnBrk="0" hangingPunct="1">
              <a:lnSpc>
                <a:spcPct val="14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33" name="Oval 17"/>
          <p:cNvSpPr/>
          <p:nvPr>
            <p:custDataLst>
              <p:tags r:id="rId25"/>
            </p:custDataLst>
          </p:nvPr>
        </p:nvSpPr>
        <p:spPr>
          <a:xfrm flipH="1">
            <a:off x="3104573" y="4802858"/>
            <a:ext cx="443309" cy="4433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40" name="Freeform 116"/>
          <p:cNvSpPr>
            <a:spLocks noChangeArrowheads="1"/>
          </p:cNvSpPr>
          <p:nvPr>
            <p:custDataLst>
              <p:tags r:id="rId26"/>
            </p:custDataLst>
          </p:nvPr>
        </p:nvSpPr>
        <p:spPr bwMode="auto">
          <a:xfrm>
            <a:off x="3209355" y="4903920"/>
            <a:ext cx="234365" cy="241805"/>
          </a:xfrm>
          <a:custGeom>
            <a:avLst/>
            <a:gdLst>
              <a:gd name="T0" fmla="*/ 179798 w 445"/>
              <a:gd name="T1" fmla="*/ 71025 h 462"/>
              <a:gd name="T2" fmla="*/ 179798 w 445"/>
              <a:gd name="T3" fmla="*/ 71025 h 462"/>
              <a:gd name="T4" fmla="*/ 119566 w 445"/>
              <a:gd name="T5" fmla="*/ 3574 h 462"/>
              <a:gd name="T6" fmla="*/ 16182 w 445"/>
              <a:gd name="T7" fmla="*/ 110781 h 462"/>
              <a:gd name="T8" fmla="*/ 4045 w 445"/>
              <a:gd name="T9" fmla="*/ 142497 h 462"/>
              <a:gd name="T10" fmla="*/ 36409 w 445"/>
              <a:gd name="T11" fmla="*/ 158578 h 462"/>
              <a:gd name="T12" fmla="*/ 44050 w 445"/>
              <a:gd name="T13" fmla="*/ 154558 h 462"/>
              <a:gd name="T14" fmla="*/ 60232 w 445"/>
              <a:gd name="T15" fmla="*/ 166172 h 462"/>
              <a:gd name="T16" fmla="*/ 71919 w 445"/>
              <a:gd name="T17" fmla="*/ 193867 h 462"/>
              <a:gd name="T18" fmla="*/ 84055 w 445"/>
              <a:gd name="T19" fmla="*/ 201908 h 462"/>
              <a:gd name="T20" fmla="*/ 107879 w 445"/>
              <a:gd name="T21" fmla="*/ 193867 h 462"/>
              <a:gd name="T22" fmla="*/ 111924 w 445"/>
              <a:gd name="T23" fmla="*/ 185827 h 462"/>
              <a:gd name="T24" fmla="*/ 103833 w 445"/>
              <a:gd name="T25" fmla="*/ 174213 h 462"/>
              <a:gd name="T26" fmla="*/ 91697 w 445"/>
              <a:gd name="T27" fmla="*/ 150538 h 462"/>
              <a:gd name="T28" fmla="*/ 103833 w 445"/>
              <a:gd name="T29" fmla="*/ 138477 h 462"/>
              <a:gd name="T30" fmla="*/ 187439 w 445"/>
              <a:gd name="T31" fmla="*/ 158578 h 462"/>
              <a:gd name="T32" fmla="*/ 179798 w 445"/>
              <a:gd name="T33" fmla="*/ 71025 h 462"/>
              <a:gd name="T34" fmla="*/ 175303 w 445"/>
              <a:gd name="T35" fmla="*/ 138477 h 462"/>
              <a:gd name="T36" fmla="*/ 175303 w 445"/>
              <a:gd name="T37" fmla="*/ 138477 h 462"/>
              <a:gd name="T38" fmla="*/ 135747 w 445"/>
              <a:gd name="T39" fmla="*/ 91127 h 462"/>
              <a:gd name="T40" fmla="*/ 127656 w 445"/>
              <a:gd name="T41" fmla="*/ 27695 h 462"/>
              <a:gd name="T42" fmla="*/ 163616 w 445"/>
              <a:gd name="T43" fmla="*/ 79066 h 462"/>
              <a:gd name="T44" fmla="*/ 175303 w 445"/>
              <a:gd name="T45" fmla="*/ 13847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square" lIns="34290" tIns="17145" rIns="34290" bIns="17145" anchor="ctr">
            <a:normAutofit fontScale="50000"/>
          </a:bodyPr>
          <a:lstStyle/>
          <a:p>
            <a:pPr marL="0" marR="0" lvl="0" indent="0" algn="l" defTabSz="914400" rtl="0" eaLnBrk="1" fontAlgn="auto" latinLnBrk="0" hangingPunct="1">
              <a:lnSpc>
                <a:spcPct val="140000"/>
              </a:lnSpc>
              <a:spcBef>
                <a:spcPts val="0"/>
              </a:spcBef>
              <a:spcAft>
                <a:spcPts val="0"/>
              </a:spcAft>
              <a:buClrTx/>
              <a:buSzTx/>
              <a:buFontTx/>
              <a:buNone/>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41" name="TextBox 37"/>
          <p:cNvSpPr txBox="1"/>
          <p:nvPr>
            <p:custDataLst>
              <p:tags r:id="rId27"/>
            </p:custDataLst>
          </p:nvPr>
        </p:nvSpPr>
        <p:spPr>
          <a:xfrm flipH="1">
            <a:off x="857250" y="4813935"/>
            <a:ext cx="2301875" cy="443230"/>
          </a:xfrm>
          <a:prstGeom prst="rect">
            <a:avLst/>
          </a:prstGeom>
          <a:noFill/>
        </p:spPr>
        <p:txBody>
          <a:bodyPr wrap="square" bIns="0" rtlCol="0" anchor="b">
            <a:noAutofit/>
          </a:bodyPr>
          <a:lstStyle/>
          <a:p>
            <a:pPr algn="r">
              <a:lnSpc>
                <a:spcPct val="120000"/>
              </a:lnSpc>
            </a:pPr>
            <a:r>
              <a:rPr lang="zh-CN" altLang="en-US" sz="1700" b="1" spc="300" dirty="0">
                <a:solidFill>
                  <a:schemeClr val="accent4"/>
                </a:solidFill>
                <a:latin typeface="微软雅黑" charset="0"/>
                <a:ea typeface="微软雅黑" charset="0"/>
                <a:cs typeface="Lato Regular"/>
              </a:rPr>
              <a:t>智能制造执行系统</a:t>
            </a:r>
            <a:endParaRPr lang="zh-CN" altLang="en-US" sz="1700" b="1" spc="300" dirty="0">
              <a:solidFill>
                <a:schemeClr val="accent4"/>
              </a:solidFill>
              <a:latin typeface="微软雅黑" charset="0"/>
              <a:ea typeface="微软雅黑" charset="0"/>
              <a:cs typeface="Lato Regular"/>
            </a:endParaRPr>
          </a:p>
        </p:txBody>
      </p:sp>
      <p:sp>
        <p:nvSpPr>
          <p:cNvPr id="42" name="文本框 60"/>
          <p:cNvSpPr txBox="1"/>
          <p:nvPr>
            <p:custDataLst>
              <p:tags r:id="rId28"/>
            </p:custDataLst>
          </p:nvPr>
        </p:nvSpPr>
        <p:spPr>
          <a:xfrm>
            <a:off x="943745" y="5282108"/>
            <a:ext cx="2485009" cy="884137"/>
          </a:xfrm>
          <a:prstGeom prst="rect">
            <a:avLst/>
          </a:prstGeom>
          <a:noFill/>
        </p:spPr>
        <p:txBody>
          <a:bodyPr wrap="square" tIns="0" rtlCol="0">
            <a:noAutofit/>
          </a:bodyPr>
          <a:lstStyle/>
          <a:p>
            <a:pPr algn="l">
              <a:lnSpc>
                <a:spcPct val="120000"/>
              </a:lnSpc>
              <a:spcAft>
                <a:spcPts val="1000"/>
              </a:spcAft>
            </a:pPr>
            <a:r>
              <a:rPr lang="zh-CN" altLang="en-US" sz="1000" spc="150" dirty="0">
                <a:solidFill>
                  <a:prstClr val="white">
                    <a:lumMod val="50000"/>
                  </a:prstClr>
                </a:solidFill>
                <a:latin typeface="微软雅黑" charset="0"/>
                <a:ea typeface="微软雅黑" charset="0"/>
                <a:sym typeface="+mn-lt"/>
              </a:rPr>
              <a:t>该系统是智能工厂的智能制造执行平台，包括生产计划管理、生产现场控制、质量管理、设备维护管理和成本控制，实现了生产过程的自动化控制和优化。通过该系统，华为可以实现对生产过程的实时监控和控制，提高了生产效率和质量。</a:t>
            </a:r>
            <a:endParaRPr lang="zh-CN" altLang="en-US" sz="1000" spc="150" dirty="0">
              <a:solidFill>
                <a:prstClr val="white">
                  <a:lumMod val="50000"/>
                </a:prstClr>
              </a:solidFill>
              <a:latin typeface="微软雅黑" charset="0"/>
              <a:ea typeface="微软雅黑" charset="0"/>
              <a:sym typeface="+mn-lt"/>
            </a:endParaRPr>
          </a:p>
        </p:txBody>
      </p:sp>
      <p:sp>
        <p:nvSpPr>
          <p:cNvPr id="125" name="TextBox 37"/>
          <p:cNvSpPr txBox="1"/>
          <p:nvPr>
            <p:custDataLst>
              <p:tags r:id="rId29"/>
            </p:custDataLst>
          </p:nvPr>
        </p:nvSpPr>
        <p:spPr>
          <a:xfrm flipH="1">
            <a:off x="762000" y="3244850"/>
            <a:ext cx="2397760" cy="443230"/>
          </a:xfrm>
          <a:prstGeom prst="rect">
            <a:avLst/>
          </a:prstGeom>
          <a:noFill/>
        </p:spPr>
        <p:txBody>
          <a:bodyPr wrap="square" bIns="0" rtlCol="0" anchor="b">
            <a:noAutofit/>
          </a:bodyPr>
          <a:lstStyle/>
          <a:p>
            <a:pPr lvl="0" algn="r">
              <a:lnSpc>
                <a:spcPct val="120000"/>
              </a:lnSpc>
            </a:pPr>
            <a:r>
              <a:rPr lang="zh-CN" altLang="en-US" sz="1700" b="1" spc="300" dirty="0">
                <a:solidFill>
                  <a:schemeClr val="accent5"/>
                </a:solidFill>
                <a:latin typeface="微软雅黑" charset="0"/>
                <a:ea typeface="微软雅黑" charset="0"/>
                <a:cs typeface="Lato Regular"/>
              </a:rPr>
              <a:t>生产过程控制系统</a:t>
            </a:r>
            <a:endParaRPr lang="zh-CN" altLang="en-US" sz="1700" b="1" spc="300" dirty="0">
              <a:solidFill>
                <a:schemeClr val="accent5"/>
              </a:solidFill>
              <a:latin typeface="微软雅黑" charset="0"/>
              <a:ea typeface="微软雅黑" charset="0"/>
              <a:cs typeface="Lato Regular"/>
            </a:endParaRPr>
          </a:p>
        </p:txBody>
      </p:sp>
      <p:sp>
        <p:nvSpPr>
          <p:cNvPr id="126" name="文本框 125"/>
          <p:cNvSpPr txBox="1"/>
          <p:nvPr>
            <p:custDataLst>
              <p:tags r:id="rId30"/>
            </p:custDataLst>
          </p:nvPr>
        </p:nvSpPr>
        <p:spPr>
          <a:xfrm>
            <a:off x="957385" y="3713497"/>
            <a:ext cx="2485009" cy="884137"/>
          </a:xfrm>
          <a:prstGeom prst="rect">
            <a:avLst/>
          </a:prstGeom>
          <a:noFill/>
        </p:spPr>
        <p:txBody>
          <a:bodyPr wrap="square" tIns="0" rtlCol="0">
            <a:noAutofit/>
          </a:bodyPr>
          <a:lstStyle/>
          <a:p>
            <a:pPr lvl="0" algn="l">
              <a:lnSpc>
                <a:spcPct val="120000"/>
              </a:lnSpc>
              <a:spcAft>
                <a:spcPts val="1000"/>
              </a:spcAft>
            </a:pPr>
            <a:r>
              <a:rPr lang="zh-CN" altLang="en-US" sz="1000" spc="150" dirty="0">
                <a:solidFill>
                  <a:prstClr val="white">
                    <a:lumMod val="50000"/>
                  </a:prstClr>
                </a:solidFill>
                <a:latin typeface="微软雅黑" charset="0"/>
                <a:ea typeface="微软雅黑" charset="0"/>
                <a:sym typeface="+mn-lt"/>
              </a:rPr>
              <a:t>该系统是智能工厂生产过程的控制中心，包括传感器监测、数据采集、数据分析和挖掘、自动控制和生产优化，实现了生产过程的自动化控制和优化。通过该系统，华为可以实现对生产过程的实时监控和控制，提高了生产效率和质量。</a:t>
            </a:r>
            <a:endParaRPr lang="zh-CN" altLang="en-US" sz="1000" spc="150" dirty="0">
              <a:solidFill>
                <a:prstClr val="white">
                  <a:lumMod val="50000"/>
                </a:prstClr>
              </a:solidFill>
              <a:latin typeface="微软雅黑" charset="0"/>
              <a:ea typeface="微软雅黑" charset="0"/>
              <a:sym typeface="+mn-lt"/>
            </a:endParaRPr>
          </a:p>
        </p:txBody>
      </p:sp>
      <p:sp>
        <p:nvSpPr>
          <p:cNvPr id="127" name="Oval 39"/>
          <p:cNvSpPr/>
          <p:nvPr>
            <p:custDataLst>
              <p:tags r:id="rId31"/>
            </p:custDataLst>
          </p:nvPr>
        </p:nvSpPr>
        <p:spPr>
          <a:xfrm flipH="1">
            <a:off x="3118213" y="3180286"/>
            <a:ext cx="443309" cy="4433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0000"/>
          </a:bodyPr>
          <a:lstStyle/>
          <a:p>
            <a:pPr marL="0" marR="0" lvl="0" indent="0" algn="ctr" defTabSz="914400" rtl="0" eaLnBrk="1" fontAlgn="auto" latinLnBrk="0" hangingPunct="1">
              <a:lnSpc>
                <a:spcPct val="140000"/>
              </a:lnSpc>
              <a:spcBef>
                <a:spcPts val="0"/>
              </a:spcBef>
              <a:spcAft>
                <a:spcPts val="0"/>
              </a:spcAft>
              <a:buClrTx/>
              <a:buSzTx/>
              <a:buFontTx/>
              <a:buNone/>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130" name="PA_ImportSvg_636880681662932197"/>
          <p:cNvSpPr/>
          <p:nvPr>
            <p:custDataLst>
              <p:tags r:id="rId32"/>
            </p:custDataLst>
          </p:nvPr>
        </p:nvSpPr>
        <p:spPr>
          <a:xfrm>
            <a:off x="3239736" y="3308009"/>
            <a:ext cx="202744" cy="197164"/>
          </a:xfrm>
          <a:custGeom>
            <a:avLst/>
            <a:gdLst/>
            <a:ahLst/>
            <a:cxnLst/>
            <a:rect l="l" t="t" r="r" b="b"/>
            <a:pathLst>
              <a:path w="9525000" h="9265922">
                <a:moveTo>
                  <a:pt x="8829040" y="1"/>
                </a:moveTo>
                <a:lnTo>
                  <a:pt x="695960" y="1"/>
                </a:lnTo>
                <a:lnTo>
                  <a:pt x="0" y="2781301"/>
                </a:lnTo>
                <a:lnTo>
                  <a:pt x="594360" y="2781301"/>
                </a:lnTo>
                <a:lnTo>
                  <a:pt x="594360" y="9265922"/>
                </a:lnTo>
                <a:lnTo>
                  <a:pt x="3373120" y="9265922"/>
                </a:lnTo>
                <a:lnTo>
                  <a:pt x="3373120" y="5560061"/>
                </a:lnTo>
                <a:lnTo>
                  <a:pt x="6151880" y="5560061"/>
                </a:lnTo>
                <a:lnTo>
                  <a:pt x="6151880" y="9265921"/>
                </a:lnTo>
                <a:lnTo>
                  <a:pt x="8930640" y="9265921"/>
                </a:lnTo>
                <a:lnTo>
                  <a:pt x="8930640" y="2781301"/>
                </a:lnTo>
                <a:lnTo>
                  <a:pt x="9525000" y="2781301"/>
                </a:lnTo>
                <a:close/>
                <a:moveTo>
                  <a:pt x="2446020" y="7411721"/>
                </a:moveTo>
                <a:lnTo>
                  <a:pt x="1518920" y="7411721"/>
                </a:lnTo>
                <a:lnTo>
                  <a:pt x="1518920" y="6484621"/>
                </a:lnTo>
                <a:lnTo>
                  <a:pt x="2446020" y="6484621"/>
                </a:lnTo>
                <a:close/>
                <a:moveTo>
                  <a:pt x="3373120" y="4632961"/>
                </a:moveTo>
                <a:lnTo>
                  <a:pt x="2446020" y="4632961"/>
                </a:lnTo>
                <a:lnTo>
                  <a:pt x="2446020" y="3705861"/>
                </a:lnTo>
                <a:lnTo>
                  <a:pt x="3373120" y="3705861"/>
                </a:lnTo>
                <a:close/>
                <a:moveTo>
                  <a:pt x="5224780" y="4632961"/>
                </a:moveTo>
                <a:lnTo>
                  <a:pt x="4297680" y="4632961"/>
                </a:lnTo>
                <a:lnTo>
                  <a:pt x="4297680" y="3705861"/>
                </a:lnTo>
                <a:lnTo>
                  <a:pt x="5224780" y="3705861"/>
                </a:lnTo>
                <a:close/>
                <a:moveTo>
                  <a:pt x="6151880" y="3705861"/>
                </a:moveTo>
                <a:lnTo>
                  <a:pt x="7078980" y="3705861"/>
                </a:lnTo>
                <a:lnTo>
                  <a:pt x="7078980" y="4632961"/>
                </a:lnTo>
                <a:lnTo>
                  <a:pt x="6151880" y="4632961"/>
                </a:lnTo>
                <a:close/>
                <a:moveTo>
                  <a:pt x="8006080" y="7411721"/>
                </a:moveTo>
                <a:lnTo>
                  <a:pt x="7078980" y="7411721"/>
                </a:lnTo>
                <a:lnTo>
                  <a:pt x="7078980" y="6484621"/>
                </a:lnTo>
                <a:lnTo>
                  <a:pt x="8006080" y="6484621"/>
                </a:lnTo>
                <a:close/>
              </a:path>
            </a:pathLst>
          </a:custGeom>
          <a:solidFill>
            <a:schemeClr val="bg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charset="0"/>
              <a:ea typeface="微软雅黑" charset="0"/>
            </a:endParaRPr>
          </a:p>
        </p:txBody>
      </p:sp>
      <p:sp>
        <p:nvSpPr>
          <p:cNvPr id="131" name="任意多边形: 形状 130"/>
          <p:cNvSpPr/>
          <p:nvPr>
            <p:custDataLst>
              <p:tags r:id="rId33"/>
            </p:custDataLst>
          </p:nvPr>
        </p:nvSpPr>
        <p:spPr>
          <a:xfrm>
            <a:off x="3330877" y="3446271"/>
            <a:ext cx="19840" cy="58901"/>
          </a:xfrm>
          <a:custGeom>
            <a:avLst/>
            <a:gdLst/>
            <a:ahLst/>
            <a:cxnLst/>
            <a:rect l="0" t="0" r="0" b="0"/>
            <a:pathLst>
              <a:path w="927101" h="2778761">
                <a:moveTo>
                  <a:pt x="0" y="0"/>
                </a:moveTo>
                <a:lnTo>
                  <a:pt x="927100" y="0"/>
                </a:lnTo>
                <a:lnTo>
                  <a:pt x="927100" y="2778760"/>
                </a:lnTo>
                <a:lnTo>
                  <a:pt x="0" y="2778760"/>
                </a:lnTo>
              </a:path>
            </a:pathLst>
          </a:custGeom>
          <a:solidFill>
            <a:schemeClr val="bg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charset="0"/>
              <a:ea typeface="微软雅黑" charset="0"/>
            </a:endParaRPr>
          </a:p>
        </p:txBody>
      </p:sp>
      <p:sp>
        <p:nvSpPr>
          <p:cNvPr id="132" name="TextBox 3"/>
          <p:cNvSpPr txBox="1"/>
          <p:nvPr>
            <p:custDataLst>
              <p:tags r:id="rId34"/>
            </p:custDataLst>
          </p:nvPr>
        </p:nvSpPr>
        <p:spPr>
          <a:xfrm>
            <a:off x="5359170" y="4242104"/>
            <a:ext cx="1449940" cy="522891"/>
          </a:xfrm>
          <a:prstGeom prst="rect">
            <a:avLst/>
          </a:prstGeom>
          <a:noFill/>
        </p:spPr>
        <p:txBody>
          <a:bodyPr wrap="square" rtlCol="0">
            <a:normAutofit/>
          </a:bodyPr>
          <a:lstStyle/>
          <a:p>
            <a:pPr marR="0" indent="0" algn="ctr" defTabSz="914400" fontAlgn="auto">
              <a:lnSpc>
                <a:spcPct val="140000"/>
              </a:lnSpc>
              <a:spcBef>
                <a:spcPts val="0"/>
              </a:spcBef>
              <a:spcAft>
                <a:spcPts val="0"/>
              </a:spcAft>
              <a:buClrTx/>
              <a:buSzTx/>
              <a:buFontTx/>
              <a:buNone/>
            </a:pPr>
            <a:r>
              <a:rPr kumimoji="0" lang="zh-CN" altLang="en-US" sz="1400" b="0" i="0" kern="1200" cap="none" spc="150" normalizeH="0" noProof="0" dirty="0">
                <a:solidFill>
                  <a:schemeClr val="tx1">
                    <a:lumMod val="50000"/>
                    <a:lumOff val="50000"/>
                  </a:schemeClr>
                </a:solidFill>
                <a:latin typeface="微软雅黑" charset="0"/>
                <a:ea typeface="微软雅黑" charset="0"/>
              </a:rPr>
              <a:t>软件系统</a:t>
            </a:r>
            <a:endParaRPr kumimoji="0" lang="zh-CN" altLang="en-US" sz="1400" b="0" i="0" kern="1200" cap="none" spc="150" normalizeH="0" noProof="0" dirty="0">
              <a:solidFill>
                <a:schemeClr val="tx1">
                  <a:lumMod val="50000"/>
                  <a:lumOff val="50000"/>
                </a:schemeClr>
              </a:solidFill>
              <a:latin typeface="微软雅黑" charset="0"/>
              <a:ea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华为智能工厂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硬件系统</a:t>
            </a:r>
            <a:endParaRPr lang="zh-CN" altLang="en-US" sz="2600" dirty="0" smtClean="0">
              <a:solidFill>
                <a:srgbClr val="2E75B6"/>
              </a:solidFill>
              <a:latin typeface="微软雅黑" charset="0"/>
              <a:ea typeface="微软雅黑" charset="0"/>
              <a:cs typeface="微软雅黑" charset="0"/>
              <a:sym typeface="+mn-lt"/>
            </a:endParaRPr>
          </a:p>
        </p:txBody>
      </p:sp>
      <p:sp>
        <p:nvSpPr>
          <p:cNvPr id="31" name="同心圆 30"/>
          <p:cNvSpPr/>
          <p:nvPr>
            <p:custDataLst>
              <p:tags r:id="rId1"/>
            </p:custDataLst>
          </p:nvPr>
        </p:nvSpPr>
        <p:spPr>
          <a:xfrm>
            <a:off x="619760"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2" name="空心弧 31"/>
          <p:cNvSpPr/>
          <p:nvPr>
            <p:custDataLst>
              <p:tags r:id="rId2"/>
            </p:custDataLst>
          </p:nvPr>
        </p:nvSpPr>
        <p:spPr>
          <a:xfrm>
            <a:off x="618490" y="2152650"/>
            <a:ext cx="1155065" cy="1132840"/>
          </a:xfrm>
          <a:prstGeom prst="blockArc">
            <a:avLst>
              <a:gd name="adj1" fmla="val 7880487"/>
              <a:gd name="adj2" fmla="val 30243"/>
              <a:gd name="adj3" fmla="val 3845"/>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5" name="椭圆 34"/>
          <p:cNvSpPr/>
          <p:nvPr>
            <p:custDataLst>
              <p:tags r:id="rId3"/>
            </p:custDataLst>
          </p:nvPr>
        </p:nvSpPr>
        <p:spPr>
          <a:xfrm>
            <a:off x="943610" y="1910715"/>
            <a:ext cx="504825" cy="50482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6" name="图片 35" descr="343435383037343b343532333833373bb9abcbbe"/>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052195" y="2019300"/>
            <a:ext cx="288290" cy="288290"/>
          </a:xfrm>
          <a:prstGeom prst="rect">
            <a:avLst/>
          </a:prstGeom>
          <a:effectLst>
            <a:outerShdw blurRad="50800" dist="50800" dir="5400000" sx="1000" sy="1000" algn="ctr" rotWithShape="0">
              <a:srgbClr val="FFFFFF">
                <a:alpha val="18000"/>
              </a:srgbClr>
            </a:outerShdw>
          </a:effectLst>
        </p:spPr>
      </p:pic>
      <p:sp>
        <p:nvSpPr>
          <p:cNvPr id="38" name="同心圆 37"/>
          <p:cNvSpPr/>
          <p:nvPr>
            <p:custDataLst>
              <p:tags r:id="rId7"/>
            </p:custDataLst>
          </p:nvPr>
        </p:nvSpPr>
        <p:spPr>
          <a:xfrm>
            <a:off x="2232660"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9" name="空心弧 38"/>
          <p:cNvSpPr/>
          <p:nvPr>
            <p:custDataLst>
              <p:tags r:id="rId8"/>
            </p:custDataLst>
          </p:nvPr>
        </p:nvSpPr>
        <p:spPr>
          <a:xfrm>
            <a:off x="2231390" y="2152650"/>
            <a:ext cx="1155065" cy="1132840"/>
          </a:xfrm>
          <a:prstGeom prst="blockArc">
            <a:avLst>
              <a:gd name="adj1" fmla="val 5028564"/>
              <a:gd name="adj2" fmla="val 20826929"/>
              <a:gd name="adj3" fmla="val 3846"/>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0" name="椭圆 39"/>
          <p:cNvSpPr/>
          <p:nvPr>
            <p:custDataLst>
              <p:tags r:id="rId9"/>
            </p:custDataLst>
          </p:nvPr>
        </p:nvSpPr>
        <p:spPr>
          <a:xfrm>
            <a:off x="2556510" y="1910715"/>
            <a:ext cx="504825" cy="504825"/>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5" name="同心圆 44"/>
          <p:cNvSpPr/>
          <p:nvPr>
            <p:custDataLst>
              <p:tags r:id="rId10"/>
            </p:custDataLst>
          </p:nvPr>
        </p:nvSpPr>
        <p:spPr>
          <a:xfrm>
            <a:off x="3832225"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6" name="空心弧 45"/>
          <p:cNvSpPr/>
          <p:nvPr>
            <p:custDataLst>
              <p:tags r:id="rId11"/>
            </p:custDataLst>
          </p:nvPr>
        </p:nvSpPr>
        <p:spPr>
          <a:xfrm>
            <a:off x="3830955" y="2152650"/>
            <a:ext cx="1155065" cy="1132840"/>
          </a:xfrm>
          <a:prstGeom prst="blockArc">
            <a:avLst>
              <a:gd name="adj1" fmla="val 2978845"/>
              <a:gd name="adj2" fmla="val 30243"/>
              <a:gd name="adj3" fmla="val 3845"/>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7" name="椭圆 46"/>
          <p:cNvSpPr/>
          <p:nvPr>
            <p:custDataLst>
              <p:tags r:id="rId12"/>
            </p:custDataLst>
          </p:nvPr>
        </p:nvSpPr>
        <p:spPr>
          <a:xfrm>
            <a:off x="4156075" y="1910715"/>
            <a:ext cx="504825" cy="504825"/>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0" name="同心圆 49"/>
          <p:cNvSpPr/>
          <p:nvPr>
            <p:custDataLst>
              <p:tags r:id="rId13"/>
            </p:custDataLst>
          </p:nvPr>
        </p:nvSpPr>
        <p:spPr>
          <a:xfrm>
            <a:off x="5511800"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1" name="空心弧 50"/>
          <p:cNvSpPr/>
          <p:nvPr>
            <p:custDataLst>
              <p:tags r:id="rId14"/>
            </p:custDataLst>
          </p:nvPr>
        </p:nvSpPr>
        <p:spPr>
          <a:xfrm>
            <a:off x="5510530" y="2152650"/>
            <a:ext cx="1155065" cy="1132840"/>
          </a:xfrm>
          <a:prstGeom prst="blockArc">
            <a:avLst>
              <a:gd name="adj1" fmla="val 9179172"/>
              <a:gd name="adj2" fmla="val 992305"/>
              <a:gd name="adj3" fmla="val 4035"/>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2" name="椭圆 51"/>
          <p:cNvSpPr/>
          <p:nvPr>
            <p:custDataLst>
              <p:tags r:id="rId15"/>
            </p:custDataLst>
          </p:nvPr>
        </p:nvSpPr>
        <p:spPr>
          <a:xfrm>
            <a:off x="5835650" y="1910715"/>
            <a:ext cx="504825" cy="504825"/>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5" name="同心圆 54"/>
          <p:cNvSpPr/>
          <p:nvPr>
            <p:custDataLst>
              <p:tags r:id="rId16"/>
            </p:custDataLst>
          </p:nvPr>
        </p:nvSpPr>
        <p:spPr>
          <a:xfrm>
            <a:off x="7138035"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6" name="空心弧 55"/>
          <p:cNvSpPr/>
          <p:nvPr>
            <p:custDataLst>
              <p:tags r:id="rId17"/>
            </p:custDataLst>
          </p:nvPr>
        </p:nvSpPr>
        <p:spPr>
          <a:xfrm>
            <a:off x="7136765" y="2152650"/>
            <a:ext cx="1155065" cy="1132840"/>
          </a:xfrm>
          <a:prstGeom prst="blockArc">
            <a:avLst>
              <a:gd name="adj1" fmla="val 10742613"/>
              <a:gd name="adj2" fmla="val 7776146"/>
              <a:gd name="adj3" fmla="val 4038"/>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7" name="椭圆 56"/>
          <p:cNvSpPr/>
          <p:nvPr>
            <p:custDataLst>
              <p:tags r:id="rId18"/>
            </p:custDataLst>
          </p:nvPr>
        </p:nvSpPr>
        <p:spPr>
          <a:xfrm>
            <a:off x="7461885" y="1910715"/>
            <a:ext cx="504825" cy="50482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60" name="同心圆 59"/>
          <p:cNvSpPr/>
          <p:nvPr>
            <p:custDataLst>
              <p:tags r:id="rId19"/>
            </p:custDataLst>
          </p:nvPr>
        </p:nvSpPr>
        <p:spPr>
          <a:xfrm>
            <a:off x="8844280"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61" name="空心弧 60"/>
          <p:cNvSpPr/>
          <p:nvPr>
            <p:custDataLst>
              <p:tags r:id="rId20"/>
            </p:custDataLst>
          </p:nvPr>
        </p:nvSpPr>
        <p:spPr>
          <a:xfrm>
            <a:off x="8843010" y="2152650"/>
            <a:ext cx="1155065" cy="1132840"/>
          </a:xfrm>
          <a:prstGeom prst="blockArc">
            <a:avLst>
              <a:gd name="adj1" fmla="val 13339247"/>
              <a:gd name="adj2" fmla="val 10649446"/>
              <a:gd name="adj3" fmla="val 4777"/>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62" name="椭圆 61"/>
          <p:cNvSpPr/>
          <p:nvPr>
            <p:custDataLst>
              <p:tags r:id="rId21"/>
            </p:custDataLst>
          </p:nvPr>
        </p:nvSpPr>
        <p:spPr>
          <a:xfrm>
            <a:off x="9168130" y="1910715"/>
            <a:ext cx="504825" cy="504825"/>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65" name="图片 64" descr="343435383037343b343532333835313bc7e5b5a5"/>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2665095" y="2019300"/>
            <a:ext cx="288290" cy="288290"/>
          </a:xfrm>
          <a:prstGeom prst="rect">
            <a:avLst/>
          </a:prstGeom>
          <a:effectLst>
            <a:outerShdw blurRad="50800" dist="50800" dir="5400000" sx="1000" sy="1000" algn="ctr" rotWithShape="0">
              <a:srgbClr val="000000">
                <a:alpha val="100000"/>
              </a:srgbClr>
            </a:outerShdw>
          </a:effectLst>
        </p:spPr>
      </p:pic>
      <p:pic>
        <p:nvPicPr>
          <p:cNvPr id="66" name="图片 65" descr="343435383037343b343532333834333bb9a4d7f7"/>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4264660" y="2019300"/>
            <a:ext cx="288290" cy="288290"/>
          </a:xfrm>
          <a:prstGeom prst="rect">
            <a:avLst/>
          </a:prstGeom>
          <a:effectLst/>
        </p:spPr>
      </p:pic>
      <p:pic>
        <p:nvPicPr>
          <p:cNvPr id="67" name="图片 66" descr="343435383037343b343532333834323bbdb1b1ad"/>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5944235" y="2019300"/>
            <a:ext cx="288290" cy="288290"/>
          </a:xfrm>
          <a:prstGeom prst="rect">
            <a:avLst/>
          </a:prstGeom>
          <a:effectLst/>
        </p:spPr>
      </p:pic>
      <p:pic>
        <p:nvPicPr>
          <p:cNvPr id="68" name="图片 67" descr="343435383037343b343533303738313bb1e3c0fbccf9"/>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7570470" y="2019300"/>
            <a:ext cx="288290" cy="288290"/>
          </a:xfrm>
          <a:prstGeom prst="rect">
            <a:avLst/>
          </a:prstGeom>
          <a:effectLst/>
        </p:spPr>
      </p:pic>
      <p:pic>
        <p:nvPicPr>
          <p:cNvPr id="69" name="图片 68" descr="343435383037343b343532333835303bb9f1d7d3"/>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9276715" y="2019300"/>
            <a:ext cx="288290" cy="288290"/>
          </a:xfrm>
          <a:prstGeom prst="rect">
            <a:avLst/>
          </a:prstGeom>
          <a:effectLst/>
        </p:spPr>
      </p:pic>
      <p:sp>
        <p:nvSpPr>
          <p:cNvPr id="70" name="文本框 69"/>
          <p:cNvSpPr txBox="1"/>
          <p:nvPr>
            <p:custDataLst>
              <p:tags r:id="rId37"/>
            </p:custDataLst>
          </p:nvPr>
        </p:nvSpPr>
        <p:spPr>
          <a:xfrm>
            <a:off x="942340" y="2558415"/>
            <a:ext cx="508000" cy="322580"/>
          </a:xfrm>
          <a:prstGeom prst="rect">
            <a:avLst/>
          </a:prstGeom>
          <a:noFill/>
        </p:spPr>
        <p:txBody>
          <a:bodyPr wrap="square" bIns="0" rtlCol="0">
            <a:normAutofit fontScale="70000"/>
          </a:bodyPr>
          <a:p>
            <a:r>
              <a:rPr lang="en-US" altLang="zh-CN" sz="2000" spc="300">
                <a:solidFill>
                  <a:srgbClr val="6096E6"/>
                </a:solidFill>
                <a:uFillTx/>
                <a:latin typeface="微软雅黑" charset="0"/>
                <a:ea typeface="微软雅黑" charset="0"/>
              </a:rPr>
              <a:t>01</a:t>
            </a:r>
            <a:endParaRPr lang="en-US" altLang="zh-CN" sz="2000" spc="300">
              <a:solidFill>
                <a:srgbClr val="6096E6"/>
              </a:solidFill>
              <a:uFillTx/>
              <a:latin typeface="微软雅黑" charset="0"/>
              <a:ea typeface="微软雅黑" charset="0"/>
            </a:endParaRPr>
          </a:p>
        </p:txBody>
      </p:sp>
      <p:sp>
        <p:nvSpPr>
          <p:cNvPr id="71" name="文本框 70"/>
          <p:cNvSpPr txBox="1"/>
          <p:nvPr>
            <p:custDataLst>
              <p:tags r:id="rId38"/>
            </p:custDataLst>
          </p:nvPr>
        </p:nvSpPr>
        <p:spPr>
          <a:xfrm>
            <a:off x="2555240" y="2558415"/>
            <a:ext cx="508000" cy="322580"/>
          </a:xfrm>
          <a:prstGeom prst="rect">
            <a:avLst/>
          </a:prstGeom>
          <a:noFill/>
        </p:spPr>
        <p:txBody>
          <a:bodyPr wrap="square" bIns="0" rtlCol="0">
            <a:normAutofit fontScale="70000"/>
          </a:bodyPr>
          <a:p>
            <a:r>
              <a:rPr lang="en-US" altLang="zh-CN" sz="2000" spc="300">
                <a:solidFill>
                  <a:srgbClr val="58B6E5"/>
                </a:solidFill>
                <a:uFillTx/>
                <a:latin typeface="微软雅黑" charset="0"/>
                <a:ea typeface="微软雅黑" charset="0"/>
              </a:rPr>
              <a:t>02</a:t>
            </a:r>
            <a:endParaRPr lang="en-US" altLang="zh-CN" sz="2000" spc="300">
              <a:solidFill>
                <a:srgbClr val="58B6E5"/>
              </a:solidFill>
              <a:uFillTx/>
              <a:latin typeface="微软雅黑" charset="0"/>
              <a:ea typeface="微软雅黑" charset="0"/>
            </a:endParaRPr>
          </a:p>
        </p:txBody>
      </p:sp>
      <p:sp>
        <p:nvSpPr>
          <p:cNvPr id="72" name="文本框 71"/>
          <p:cNvSpPr txBox="1"/>
          <p:nvPr>
            <p:custDataLst>
              <p:tags r:id="rId39"/>
            </p:custDataLst>
          </p:nvPr>
        </p:nvSpPr>
        <p:spPr>
          <a:xfrm>
            <a:off x="5834380" y="2558415"/>
            <a:ext cx="562610" cy="322580"/>
          </a:xfrm>
          <a:prstGeom prst="rect">
            <a:avLst/>
          </a:prstGeom>
          <a:noFill/>
        </p:spPr>
        <p:txBody>
          <a:bodyPr wrap="square" bIns="0" rtlCol="0">
            <a:normAutofit fontScale="80000"/>
          </a:bodyPr>
          <a:p>
            <a:r>
              <a:rPr lang="en-US" altLang="zh-CN" sz="2000" spc="300">
                <a:solidFill>
                  <a:srgbClr val="FFBA55"/>
                </a:solidFill>
                <a:uFillTx/>
                <a:latin typeface="微软雅黑" charset="0"/>
                <a:ea typeface="微软雅黑" charset="0"/>
              </a:rPr>
              <a:t>04</a:t>
            </a:r>
            <a:endParaRPr lang="en-US" altLang="zh-CN" sz="2000" spc="300">
              <a:solidFill>
                <a:srgbClr val="FFBA55"/>
              </a:solidFill>
              <a:uFillTx/>
              <a:latin typeface="微软雅黑" charset="0"/>
              <a:ea typeface="微软雅黑" charset="0"/>
            </a:endParaRPr>
          </a:p>
        </p:txBody>
      </p:sp>
      <p:sp>
        <p:nvSpPr>
          <p:cNvPr id="73" name="文本框 72"/>
          <p:cNvSpPr txBox="1"/>
          <p:nvPr>
            <p:custDataLst>
              <p:tags r:id="rId40"/>
            </p:custDataLst>
          </p:nvPr>
        </p:nvSpPr>
        <p:spPr>
          <a:xfrm>
            <a:off x="4154805" y="2558415"/>
            <a:ext cx="562610" cy="322580"/>
          </a:xfrm>
          <a:prstGeom prst="rect">
            <a:avLst/>
          </a:prstGeom>
          <a:noFill/>
        </p:spPr>
        <p:txBody>
          <a:bodyPr wrap="square" bIns="0" rtlCol="0">
            <a:normAutofit fontScale="80000"/>
          </a:bodyPr>
          <a:p>
            <a:r>
              <a:rPr lang="en-US" altLang="zh-CN" sz="2000" spc="300">
                <a:solidFill>
                  <a:srgbClr val="56CA95"/>
                </a:solidFill>
                <a:uFillTx/>
                <a:latin typeface="微软雅黑" charset="0"/>
                <a:ea typeface="微软雅黑" charset="0"/>
              </a:rPr>
              <a:t>03</a:t>
            </a:r>
            <a:endParaRPr lang="en-US" altLang="zh-CN" sz="2000" spc="300">
              <a:solidFill>
                <a:srgbClr val="56CA95"/>
              </a:solidFill>
              <a:uFillTx/>
              <a:latin typeface="微软雅黑" charset="0"/>
              <a:ea typeface="微软雅黑" charset="0"/>
            </a:endParaRPr>
          </a:p>
        </p:txBody>
      </p:sp>
      <p:sp>
        <p:nvSpPr>
          <p:cNvPr id="74" name="文本框 73"/>
          <p:cNvSpPr txBox="1"/>
          <p:nvPr>
            <p:custDataLst>
              <p:tags r:id="rId41"/>
            </p:custDataLst>
          </p:nvPr>
        </p:nvSpPr>
        <p:spPr>
          <a:xfrm>
            <a:off x="7460615" y="2558415"/>
            <a:ext cx="562610" cy="322580"/>
          </a:xfrm>
          <a:prstGeom prst="rect">
            <a:avLst/>
          </a:prstGeom>
          <a:noFill/>
        </p:spPr>
        <p:txBody>
          <a:bodyPr wrap="square" bIns="0" rtlCol="0">
            <a:normAutofit fontScale="80000"/>
          </a:bodyPr>
          <a:p>
            <a:r>
              <a:rPr lang="en-US" altLang="zh-CN" sz="2000" spc="300">
                <a:solidFill>
                  <a:srgbClr val="F18870"/>
                </a:solidFill>
                <a:uFillTx/>
                <a:latin typeface="微软雅黑" charset="0"/>
                <a:ea typeface="微软雅黑" charset="0"/>
              </a:rPr>
              <a:t>05</a:t>
            </a:r>
            <a:endParaRPr lang="en-US" altLang="zh-CN" sz="2000" spc="300">
              <a:solidFill>
                <a:srgbClr val="F18870"/>
              </a:solidFill>
              <a:uFillTx/>
              <a:latin typeface="微软雅黑" charset="0"/>
              <a:ea typeface="微软雅黑" charset="0"/>
            </a:endParaRPr>
          </a:p>
        </p:txBody>
      </p:sp>
      <p:sp>
        <p:nvSpPr>
          <p:cNvPr id="75" name="文本框 74"/>
          <p:cNvSpPr txBox="1"/>
          <p:nvPr>
            <p:custDataLst>
              <p:tags r:id="rId42"/>
            </p:custDataLst>
          </p:nvPr>
        </p:nvSpPr>
        <p:spPr>
          <a:xfrm>
            <a:off x="9166860" y="2558415"/>
            <a:ext cx="562610" cy="322580"/>
          </a:xfrm>
          <a:prstGeom prst="rect">
            <a:avLst/>
          </a:prstGeom>
          <a:noFill/>
        </p:spPr>
        <p:txBody>
          <a:bodyPr wrap="square" bIns="0" rtlCol="0">
            <a:normAutofit fontScale="80000"/>
          </a:bodyPr>
          <a:p>
            <a:r>
              <a:rPr lang="en-US" altLang="zh-CN" sz="2000" spc="300">
                <a:solidFill>
                  <a:srgbClr val="EC5F74"/>
                </a:solidFill>
                <a:uFillTx/>
                <a:latin typeface="微软雅黑" charset="0"/>
                <a:ea typeface="微软雅黑" charset="0"/>
              </a:rPr>
              <a:t>06</a:t>
            </a:r>
            <a:endParaRPr lang="en-US" altLang="zh-CN" sz="2000" spc="300">
              <a:solidFill>
                <a:srgbClr val="EC5F74"/>
              </a:solidFill>
              <a:uFillTx/>
              <a:latin typeface="微软雅黑" charset="0"/>
              <a:ea typeface="微软雅黑" charset="0"/>
            </a:endParaRPr>
          </a:p>
        </p:txBody>
      </p:sp>
      <p:sp>
        <p:nvSpPr>
          <p:cNvPr id="76" name="等腰三角形 75"/>
          <p:cNvSpPr/>
          <p:nvPr>
            <p:custDataLst>
              <p:tags r:id="rId43"/>
            </p:custDataLst>
          </p:nvPr>
        </p:nvSpPr>
        <p:spPr>
          <a:xfrm flipV="1">
            <a:off x="1106170" y="3531870"/>
            <a:ext cx="180975" cy="180975"/>
          </a:xfrm>
          <a:prstGeom prst="triangl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7" name="等腰三角形 76"/>
          <p:cNvSpPr/>
          <p:nvPr>
            <p:custDataLst>
              <p:tags r:id="rId44"/>
            </p:custDataLst>
          </p:nvPr>
        </p:nvSpPr>
        <p:spPr>
          <a:xfrm flipV="1">
            <a:off x="2719070" y="3531870"/>
            <a:ext cx="180975" cy="180975"/>
          </a:xfrm>
          <a:prstGeom prst="triangl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8" name="等腰三角形 77"/>
          <p:cNvSpPr/>
          <p:nvPr>
            <p:custDataLst>
              <p:tags r:id="rId45"/>
            </p:custDataLst>
          </p:nvPr>
        </p:nvSpPr>
        <p:spPr>
          <a:xfrm flipV="1">
            <a:off x="4318635" y="3531870"/>
            <a:ext cx="180975" cy="180975"/>
          </a:xfrm>
          <a:prstGeom prst="triangl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9" name="等腰三角形 78"/>
          <p:cNvSpPr/>
          <p:nvPr>
            <p:custDataLst>
              <p:tags r:id="rId46"/>
            </p:custDataLst>
          </p:nvPr>
        </p:nvSpPr>
        <p:spPr>
          <a:xfrm flipV="1">
            <a:off x="5998210" y="3531870"/>
            <a:ext cx="180975" cy="180975"/>
          </a:xfrm>
          <a:prstGeom prst="triangl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0" name="等腰三角形 79"/>
          <p:cNvSpPr/>
          <p:nvPr>
            <p:custDataLst>
              <p:tags r:id="rId47"/>
            </p:custDataLst>
          </p:nvPr>
        </p:nvSpPr>
        <p:spPr>
          <a:xfrm flipV="1">
            <a:off x="7624445" y="3531870"/>
            <a:ext cx="180975" cy="180975"/>
          </a:xfrm>
          <a:prstGeom prst="triangl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1" name="等腰三角形 80"/>
          <p:cNvSpPr/>
          <p:nvPr>
            <p:custDataLst>
              <p:tags r:id="rId48"/>
            </p:custDataLst>
          </p:nvPr>
        </p:nvSpPr>
        <p:spPr>
          <a:xfrm flipV="1">
            <a:off x="9330690" y="3531870"/>
            <a:ext cx="180975" cy="180975"/>
          </a:xfrm>
          <a:prstGeom prst="triangl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6" name="文本框 145"/>
          <p:cNvSpPr txBox="1"/>
          <p:nvPr>
            <p:custDataLst>
              <p:tags r:id="rId49"/>
            </p:custDataLst>
          </p:nvPr>
        </p:nvSpPr>
        <p:spPr>
          <a:xfrm>
            <a:off x="40005" y="4003675"/>
            <a:ext cx="2049780" cy="353060"/>
          </a:xfrm>
          <a:prstGeom prst="rect">
            <a:avLst/>
          </a:prstGeom>
          <a:noFill/>
        </p:spPr>
        <p:txBody>
          <a:bodyPr wrap="square" bIns="0" rtlCol="0">
            <a:noAutofit/>
          </a:bodyPr>
          <a:p>
            <a:pPr algn="ctr"/>
            <a:r>
              <a:rPr lang="zh-CN" altLang="en-US" spc="300">
                <a:solidFill>
                  <a:srgbClr val="6096E6"/>
                </a:solidFill>
                <a:uFillTx/>
                <a:latin typeface="微软雅黑" charset="0"/>
                <a:ea typeface="微软雅黑" charset="0"/>
              </a:rPr>
              <a:t>工业物联网设备</a:t>
            </a:r>
            <a:endParaRPr lang="zh-CN" altLang="en-US" spc="300">
              <a:solidFill>
                <a:srgbClr val="6096E6"/>
              </a:solidFill>
              <a:uFillTx/>
              <a:latin typeface="微软雅黑" charset="0"/>
              <a:ea typeface="微软雅黑" charset="0"/>
            </a:endParaRPr>
          </a:p>
        </p:txBody>
      </p:sp>
      <p:sp>
        <p:nvSpPr>
          <p:cNvPr id="147" name="文本框 146"/>
          <p:cNvSpPr txBox="1"/>
          <p:nvPr>
            <p:custDataLst>
              <p:tags r:id="rId50"/>
            </p:custDataLst>
          </p:nvPr>
        </p:nvSpPr>
        <p:spPr>
          <a:xfrm>
            <a:off x="344170" y="4430395"/>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包括传感器、执行器、物联网通信设备、工业网关等，用于采集和传输生产线上的实时数据。</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89" name="文本框 88"/>
          <p:cNvSpPr txBox="1"/>
          <p:nvPr>
            <p:custDataLst>
              <p:tags r:id="rId51"/>
            </p:custDataLst>
          </p:nvPr>
        </p:nvSpPr>
        <p:spPr>
          <a:xfrm>
            <a:off x="1987550" y="4030345"/>
            <a:ext cx="1645285" cy="353060"/>
          </a:xfrm>
          <a:prstGeom prst="rect">
            <a:avLst/>
          </a:prstGeom>
          <a:noFill/>
        </p:spPr>
        <p:txBody>
          <a:bodyPr wrap="square" bIns="0" rtlCol="0">
            <a:normAutofit lnSpcReduction="10000"/>
          </a:bodyPr>
          <a:p>
            <a:pPr algn="ctr"/>
            <a:r>
              <a:rPr lang="zh-CN" altLang="en-US" spc="300">
                <a:solidFill>
                  <a:srgbClr val="58B6E5"/>
                </a:solidFill>
                <a:uFillTx/>
                <a:latin typeface="微软雅黑" charset="0"/>
                <a:ea typeface="微软雅黑" charset="0"/>
              </a:rPr>
              <a:t>自动化设备</a:t>
            </a:r>
            <a:endParaRPr lang="zh-CN" altLang="en-US" spc="300">
              <a:solidFill>
                <a:srgbClr val="58B6E5"/>
              </a:solidFill>
              <a:uFillTx/>
              <a:latin typeface="微软雅黑" charset="0"/>
              <a:ea typeface="微软雅黑" charset="0"/>
            </a:endParaRPr>
          </a:p>
        </p:txBody>
      </p:sp>
      <p:sp>
        <p:nvSpPr>
          <p:cNvPr id="90" name="文本框 89"/>
          <p:cNvSpPr txBox="1"/>
          <p:nvPr>
            <p:custDataLst>
              <p:tags r:id="rId52"/>
            </p:custDataLst>
          </p:nvPr>
        </p:nvSpPr>
        <p:spPr>
          <a:xfrm>
            <a:off x="1957070" y="4430395"/>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包括机器人、自动化装置、智能控制器等，用于自动化生产流程，提高生产效率和质量。</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2" name="文本框 91"/>
          <p:cNvSpPr txBox="1"/>
          <p:nvPr>
            <p:custDataLst>
              <p:tags r:id="rId53"/>
            </p:custDataLst>
          </p:nvPr>
        </p:nvSpPr>
        <p:spPr>
          <a:xfrm>
            <a:off x="3486785" y="4003675"/>
            <a:ext cx="1859280" cy="353060"/>
          </a:xfrm>
          <a:prstGeom prst="rect">
            <a:avLst/>
          </a:prstGeom>
          <a:noFill/>
        </p:spPr>
        <p:txBody>
          <a:bodyPr wrap="square" bIns="0" rtlCol="0">
            <a:noAutofit/>
          </a:bodyPr>
          <a:p>
            <a:pPr algn="ctr"/>
            <a:r>
              <a:rPr lang="zh-CN" altLang="en-US" spc="300">
                <a:solidFill>
                  <a:srgbClr val="56CA95"/>
                </a:solidFill>
                <a:uFillTx/>
                <a:latin typeface="微软雅黑" charset="0"/>
                <a:ea typeface="微软雅黑" charset="0"/>
              </a:rPr>
              <a:t>虚拟仿真设备</a:t>
            </a:r>
            <a:endParaRPr lang="zh-CN" altLang="en-US" spc="300">
              <a:solidFill>
                <a:srgbClr val="56CA95"/>
              </a:solidFill>
              <a:uFillTx/>
              <a:latin typeface="微软雅黑" charset="0"/>
              <a:ea typeface="微软雅黑" charset="0"/>
            </a:endParaRPr>
          </a:p>
        </p:txBody>
      </p:sp>
      <p:sp>
        <p:nvSpPr>
          <p:cNvPr id="93" name="文本框 92"/>
          <p:cNvSpPr txBox="1"/>
          <p:nvPr>
            <p:custDataLst>
              <p:tags r:id="rId54"/>
            </p:custDataLst>
          </p:nvPr>
        </p:nvSpPr>
        <p:spPr>
          <a:xfrm>
            <a:off x="3556635" y="4430395"/>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包括数字孪生技术、虚拟现实技术等，用于模拟生产过程，优化生产流程，降低成本。</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5" name="文本框 94"/>
          <p:cNvSpPr txBox="1"/>
          <p:nvPr>
            <p:custDataLst>
              <p:tags r:id="rId55"/>
            </p:custDataLst>
          </p:nvPr>
        </p:nvSpPr>
        <p:spPr>
          <a:xfrm>
            <a:off x="5236210" y="4003675"/>
            <a:ext cx="1858645" cy="353060"/>
          </a:xfrm>
          <a:prstGeom prst="rect">
            <a:avLst/>
          </a:prstGeom>
          <a:noFill/>
        </p:spPr>
        <p:txBody>
          <a:bodyPr wrap="square" bIns="0" rtlCol="0">
            <a:noAutofit/>
          </a:bodyPr>
          <a:p>
            <a:pPr algn="ctr"/>
            <a:r>
              <a:rPr lang="zh-CN" altLang="en-US" spc="300">
                <a:solidFill>
                  <a:srgbClr val="FFBA55"/>
                </a:solidFill>
                <a:uFillTx/>
                <a:latin typeface="微软雅黑" charset="0"/>
                <a:ea typeface="微软雅黑" charset="0"/>
              </a:rPr>
              <a:t>边缘计算设备</a:t>
            </a:r>
            <a:endParaRPr lang="zh-CN" altLang="en-US" spc="300">
              <a:solidFill>
                <a:srgbClr val="FFBA55"/>
              </a:solidFill>
              <a:uFillTx/>
              <a:latin typeface="微软雅黑" charset="0"/>
              <a:ea typeface="微软雅黑" charset="0"/>
            </a:endParaRPr>
          </a:p>
        </p:txBody>
      </p:sp>
      <p:sp>
        <p:nvSpPr>
          <p:cNvPr id="96" name="文本框 95"/>
          <p:cNvSpPr txBox="1"/>
          <p:nvPr>
            <p:custDataLst>
              <p:tags r:id="rId56"/>
            </p:custDataLst>
          </p:nvPr>
        </p:nvSpPr>
        <p:spPr>
          <a:xfrm>
            <a:off x="5236210" y="4430395"/>
            <a:ext cx="1705610" cy="1570355"/>
          </a:xfrm>
          <a:prstGeom prst="rect">
            <a:avLst/>
          </a:prstGeom>
          <a:noFill/>
        </p:spPr>
        <p:txBody>
          <a:bodyPr wrap="square" rtlCol="0">
            <a:normAutofit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包括边缘服务器、边缘网关等，用于将生产线上的实时数据进行处理和分析，减少数据传输延迟，提高数据处理效率。</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8" name="文本框 97"/>
          <p:cNvSpPr txBox="1"/>
          <p:nvPr>
            <p:custDataLst>
              <p:tags r:id="rId57"/>
            </p:custDataLst>
          </p:nvPr>
        </p:nvSpPr>
        <p:spPr>
          <a:xfrm>
            <a:off x="6866255" y="4030345"/>
            <a:ext cx="1705610" cy="353060"/>
          </a:xfrm>
          <a:prstGeom prst="rect">
            <a:avLst/>
          </a:prstGeom>
          <a:noFill/>
        </p:spPr>
        <p:txBody>
          <a:bodyPr wrap="square" bIns="0" rtlCol="0">
            <a:normAutofit lnSpcReduction="10000"/>
          </a:bodyPr>
          <a:p>
            <a:pPr algn="ctr"/>
            <a:r>
              <a:rPr lang="zh-CN" altLang="en-US" spc="300">
                <a:solidFill>
                  <a:srgbClr val="F18870"/>
                </a:solidFill>
                <a:uFillTx/>
                <a:latin typeface="微软雅黑" charset="0"/>
                <a:ea typeface="微软雅黑" charset="0"/>
                <a:cs typeface="微软雅黑" charset="0"/>
              </a:rPr>
              <a:t>5G网络设备</a:t>
            </a:r>
            <a:endParaRPr lang="zh-CN" altLang="en-US" spc="300">
              <a:solidFill>
                <a:srgbClr val="F18870"/>
              </a:solidFill>
              <a:uFillTx/>
              <a:latin typeface="微软雅黑" charset="0"/>
              <a:ea typeface="微软雅黑" charset="0"/>
              <a:cs typeface="微软雅黑" charset="0"/>
            </a:endParaRPr>
          </a:p>
        </p:txBody>
      </p:sp>
      <p:sp>
        <p:nvSpPr>
          <p:cNvPr id="99" name="文本框 98"/>
          <p:cNvSpPr txBox="1"/>
          <p:nvPr>
            <p:custDataLst>
              <p:tags r:id="rId58"/>
            </p:custDataLst>
          </p:nvPr>
        </p:nvSpPr>
        <p:spPr>
          <a:xfrm>
            <a:off x="6862445" y="4430395"/>
            <a:ext cx="1705610" cy="1570355"/>
          </a:xfrm>
          <a:prstGeom prst="rect">
            <a:avLst/>
          </a:prstGeom>
          <a:noFill/>
        </p:spPr>
        <p:txBody>
          <a:bodyPr wrap="square" rtlCol="0">
            <a:normAutofit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cs typeface="微软雅黑" charset="0"/>
                <a:sym typeface="微软雅黑" panose="020B0503020204020204" pitchFamily="34" charset="-122"/>
              </a:rPr>
              <a:t>包括5G基站、5G核心网等，用于实现高速、低延迟、高可靠性的数据传输，支持工业物联网设备的互联互通。</a:t>
            </a:r>
            <a:endParaRPr lang="zh-CN" altLang="en-US" sz="1200" spc="150">
              <a:solidFill>
                <a:srgbClr val="000000">
                  <a:lumMod val="75000"/>
                  <a:lumOff val="25000"/>
                </a:srgbClr>
              </a:solidFill>
              <a:uFillTx/>
              <a:latin typeface="微软雅黑" charset="0"/>
              <a:ea typeface="微软雅黑" charset="0"/>
              <a:cs typeface="微软雅黑" charset="0"/>
              <a:sym typeface="微软雅黑" panose="020B0503020204020204" pitchFamily="34" charset="-122"/>
            </a:endParaRPr>
          </a:p>
        </p:txBody>
      </p:sp>
      <p:sp>
        <p:nvSpPr>
          <p:cNvPr id="101" name="文本框 100"/>
          <p:cNvSpPr txBox="1"/>
          <p:nvPr>
            <p:custDataLst>
              <p:tags r:id="rId59"/>
            </p:custDataLst>
          </p:nvPr>
        </p:nvSpPr>
        <p:spPr>
          <a:xfrm>
            <a:off x="8404860" y="4003675"/>
            <a:ext cx="2049780" cy="353060"/>
          </a:xfrm>
          <a:prstGeom prst="rect">
            <a:avLst/>
          </a:prstGeom>
          <a:noFill/>
        </p:spPr>
        <p:txBody>
          <a:bodyPr wrap="square" bIns="0" rtlCol="0">
            <a:noAutofit/>
          </a:bodyPr>
          <a:p>
            <a:pPr algn="ctr"/>
            <a:r>
              <a:rPr lang="zh-CN" altLang="en-US" spc="300">
                <a:solidFill>
                  <a:srgbClr val="EC5F74"/>
                </a:solidFill>
                <a:uFillTx/>
                <a:latin typeface="微软雅黑" charset="0"/>
                <a:ea typeface="微软雅黑" charset="0"/>
              </a:rPr>
              <a:t>大数据存储设备</a:t>
            </a:r>
            <a:endParaRPr lang="zh-CN" altLang="en-US" spc="300">
              <a:solidFill>
                <a:srgbClr val="EC5F74"/>
              </a:solidFill>
              <a:uFillTx/>
              <a:latin typeface="微软雅黑" charset="0"/>
              <a:ea typeface="微软雅黑" charset="0"/>
            </a:endParaRPr>
          </a:p>
        </p:txBody>
      </p:sp>
      <p:sp>
        <p:nvSpPr>
          <p:cNvPr id="102" name="文本框 101"/>
          <p:cNvSpPr txBox="1"/>
          <p:nvPr>
            <p:custDataLst>
              <p:tags r:id="rId60"/>
            </p:custDataLst>
          </p:nvPr>
        </p:nvSpPr>
        <p:spPr>
          <a:xfrm>
            <a:off x="8568690" y="4430395"/>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包括云存储、边缘存储等，用于存储生产线上产生的大量数据，支持数据分析和应用。</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3" name="同心圆 2"/>
          <p:cNvSpPr/>
          <p:nvPr>
            <p:custDataLst>
              <p:tags r:id="rId61"/>
            </p:custDataLst>
          </p:nvPr>
        </p:nvSpPr>
        <p:spPr>
          <a:xfrm>
            <a:off x="10481310" y="2154555"/>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 name="空心弧 3"/>
          <p:cNvSpPr/>
          <p:nvPr>
            <p:custDataLst>
              <p:tags r:id="rId62"/>
            </p:custDataLst>
          </p:nvPr>
        </p:nvSpPr>
        <p:spPr>
          <a:xfrm>
            <a:off x="10480040" y="2159635"/>
            <a:ext cx="1155065" cy="1132840"/>
          </a:xfrm>
          <a:prstGeom prst="blockArc">
            <a:avLst>
              <a:gd name="adj1" fmla="val 7880487"/>
              <a:gd name="adj2" fmla="val 30243"/>
              <a:gd name="adj3" fmla="val 3845"/>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 name="椭圆 4"/>
          <p:cNvSpPr/>
          <p:nvPr>
            <p:custDataLst>
              <p:tags r:id="rId63"/>
            </p:custDataLst>
          </p:nvPr>
        </p:nvSpPr>
        <p:spPr>
          <a:xfrm>
            <a:off x="10805160" y="1917700"/>
            <a:ext cx="504825" cy="50482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6" name="图片 5" descr="343435383037343b343532333833373bb9abcbbe"/>
          <p:cNvPicPr>
            <a:picLocks noChangeAspect="1"/>
          </p:cNvPicPr>
          <p:nvPr>
            <p:custDataLst>
              <p:tags r:id="rId64"/>
            </p:custDataLst>
          </p:nvPr>
        </p:nvPicPr>
        <p:blipFill>
          <a:blip r:embed="rId5">
            <a:extLst>
              <a:ext uri="{96DAC541-7B7A-43D3-8B79-37D633B846F1}">
                <asvg:svgBlip xmlns:asvg="http://schemas.microsoft.com/office/drawing/2016/SVG/main" r:embed="rId6"/>
              </a:ext>
            </a:extLst>
          </a:blip>
          <a:stretch>
            <a:fillRect/>
          </a:stretch>
        </p:blipFill>
        <p:spPr>
          <a:xfrm>
            <a:off x="10913745" y="2026285"/>
            <a:ext cx="288290" cy="288290"/>
          </a:xfrm>
          <a:prstGeom prst="rect">
            <a:avLst/>
          </a:prstGeom>
          <a:effectLst>
            <a:outerShdw blurRad="50800" dist="50800" dir="5400000" sx="1000" sy="1000" algn="ctr" rotWithShape="0">
              <a:srgbClr val="FFFFFF">
                <a:alpha val="18000"/>
              </a:srgbClr>
            </a:outerShdw>
          </a:effectLst>
        </p:spPr>
      </p:pic>
      <p:sp>
        <p:nvSpPr>
          <p:cNvPr id="7" name="文本框 6"/>
          <p:cNvSpPr txBox="1"/>
          <p:nvPr>
            <p:custDataLst>
              <p:tags r:id="rId65"/>
            </p:custDataLst>
          </p:nvPr>
        </p:nvSpPr>
        <p:spPr>
          <a:xfrm>
            <a:off x="10803890" y="2565400"/>
            <a:ext cx="562610" cy="322580"/>
          </a:xfrm>
          <a:prstGeom prst="rect">
            <a:avLst/>
          </a:prstGeom>
          <a:noFill/>
        </p:spPr>
        <p:txBody>
          <a:bodyPr wrap="square" bIns="0" rtlCol="0">
            <a:normAutofit fontScale="80000"/>
          </a:bodyPr>
          <a:p>
            <a:r>
              <a:rPr lang="en-US" altLang="zh-CN" sz="2000" spc="300">
                <a:solidFill>
                  <a:srgbClr val="6096E6"/>
                </a:solidFill>
                <a:uFillTx/>
                <a:latin typeface="微软雅黑" charset="0"/>
                <a:ea typeface="微软雅黑" charset="0"/>
              </a:rPr>
              <a:t>07</a:t>
            </a:r>
            <a:endParaRPr lang="en-US" altLang="zh-CN" sz="2000" spc="300">
              <a:solidFill>
                <a:srgbClr val="6096E6"/>
              </a:solidFill>
              <a:uFillTx/>
              <a:latin typeface="微软雅黑" charset="0"/>
              <a:ea typeface="微软雅黑" charset="0"/>
            </a:endParaRPr>
          </a:p>
        </p:txBody>
      </p:sp>
      <p:sp>
        <p:nvSpPr>
          <p:cNvPr id="8" name="等腰三角形 7"/>
          <p:cNvSpPr/>
          <p:nvPr>
            <p:custDataLst>
              <p:tags r:id="rId66"/>
            </p:custDataLst>
          </p:nvPr>
        </p:nvSpPr>
        <p:spPr>
          <a:xfrm flipV="1">
            <a:off x="10967720" y="3538855"/>
            <a:ext cx="180975" cy="180975"/>
          </a:xfrm>
          <a:prstGeom prst="triangl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9" name="文本框 8"/>
          <p:cNvSpPr txBox="1"/>
          <p:nvPr>
            <p:custDataLst>
              <p:tags r:id="rId67"/>
            </p:custDataLst>
          </p:nvPr>
        </p:nvSpPr>
        <p:spPr>
          <a:xfrm>
            <a:off x="10236200" y="4037330"/>
            <a:ext cx="1645285" cy="353060"/>
          </a:xfrm>
          <a:prstGeom prst="rect">
            <a:avLst/>
          </a:prstGeom>
          <a:noFill/>
        </p:spPr>
        <p:txBody>
          <a:bodyPr wrap="square" bIns="0" rtlCol="0">
            <a:normAutofit lnSpcReduction="10000"/>
          </a:bodyPr>
          <a:p>
            <a:pPr algn="ctr"/>
            <a:r>
              <a:rPr lang="zh-CN" altLang="en-US" spc="300">
                <a:solidFill>
                  <a:srgbClr val="6096E6"/>
                </a:solidFill>
                <a:uFillTx/>
                <a:latin typeface="微软雅黑" charset="0"/>
                <a:ea typeface="微软雅黑" charset="0"/>
              </a:rPr>
              <a:t>安全设备</a:t>
            </a:r>
            <a:endParaRPr lang="zh-CN" altLang="en-US" spc="300">
              <a:solidFill>
                <a:srgbClr val="6096E6"/>
              </a:solidFill>
              <a:uFillTx/>
              <a:latin typeface="微软雅黑" charset="0"/>
              <a:ea typeface="微软雅黑" charset="0"/>
            </a:endParaRPr>
          </a:p>
        </p:txBody>
      </p:sp>
      <p:sp>
        <p:nvSpPr>
          <p:cNvPr id="10" name="文本框 9"/>
          <p:cNvSpPr txBox="1"/>
          <p:nvPr>
            <p:custDataLst>
              <p:tags r:id="rId68"/>
            </p:custDataLst>
          </p:nvPr>
        </p:nvSpPr>
        <p:spPr>
          <a:xfrm>
            <a:off x="10205720" y="4437380"/>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包括网络安全设备、物理安全设备等，用于保障生产线的安全和稳定。</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684457" y="1810989"/>
            <a:ext cx="10823085" cy="38532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0S" panose="00020600040101010101" pitchFamily="18" charset="-122"/>
              <a:ea typeface="汉仪旗黑-40S" panose="00020600040101010101" pitchFamily="18" charset="-122"/>
            </a:endParaRPr>
          </a:p>
        </p:txBody>
      </p:sp>
      <p:sp>
        <p:nvSpPr>
          <p:cNvPr id="83" name="矩形 82"/>
          <p:cNvSpPr/>
          <p:nvPr/>
        </p:nvSpPr>
        <p:spPr>
          <a:xfrm>
            <a:off x="6096000" y="2108664"/>
            <a:ext cx="5113865" cy="3261421"/>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1"/>
          <p:cNvSpPr txBox="1">
            <a:spLocks noChangeArrowheads="1"/>
          </p:cNvSpPr>
          <p:nvPr/>
        </p:nvSpPr>
        <p:spPr bwMode="auto">
          <a:xfrm>
            <a:off x="835660" y="2108835"/>
            <a:ext cx="5113655"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kumimoji="0" lang="zh-CN" altLang="en-US" sz="1400" b="1"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人员成本：</a:t>
            </a:r>
            <a:r>
              <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2014年之前，华为的一条手机生产线需要配备86个工人。现在从物料上线到最后手机包装完成，整个流程只需要14个人，产出还有提升，现在每28.5秒产出一部手机。</a:t>
            </a:r>
            <a:endPar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endParaRPr>
          </a:p>
          <a:p>
            <a:pPr>
              <a:lnSpc>
                <a:spcPct val="150000"/>
              </a:lnSpc>
              <a:defRPr/>
            </a:pPr>
            <a:endPar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endParaRPr>
          </a:p>
          <a:p>
            <a:pPr>
              <a:lnSpc>
                <a:spcPct val="150000"/>
              </a:lnSpc>
              <a:defRPr/>
            </a:pPr>
            <a:r>
              <a:rPr kumimoji="0" lang="zh-CN" altLang="en-US" sz="1400" b="1"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生产效率：</a:t>
            </a:r>
            <a:r>
              <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2014年到2020年，华为工厂的生产效率平均每年提升超过了30%，到</a:t>
            </a:r>
            <a:r>
              <a:rPr kumimoji="0" lang="en-US" altLang="zh-CN"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2021</a:t>
            </a:r>
            <a:r>
              <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年止提高了6倍。</a:t>
            </a:r>
            <a:endPar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endParaRPr>
          </a:p>
        </p:txBody>
      </p:sp>
      <p:sp>
        <p:nvSpPr>
          <p:cNvPr id="10" name="椭圆 9"/>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591820" y="478155"/>
            <a:ext cx="5504180" cy="491490"/>
          </a:xfrm>
          <a:prstGeom prst="rect">
            <a:avLst/>
          </a:prstGeom>
          <a:noFill/>
        </p:spPr>
        <p:txBody>
          <a:bodyPr wrap="square" rtlCol="0">
            <a:spAutoFit/>
          </a:bodyPr>
          <a:lstStyle/>
          <a:p>
            <a:r>
              <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rPr>
              <a:t>华为智能工厂</a:t>
            </a:r>
            <a:r>
              <a:rPr lang="en-US" altLang="zh-CN" sz="2600" dirty="0" smtClean="0">
                <a:solidFill>
                  <a:srgbClr val="2E75B6"/>
                </a:solidFill>
                <a:latin typeface="汉仪旗黑-80W" panose="00020600040101010101" pitchFamily="18" charset="-122"/>
                <a:ea typeface="汉仪旗黑-80W" panose="00020600040101010101" pitchFamily="18" charset="-122"/>
                <a:cs typeface="+mn-ea"/>
                <a:sym typeface="+mn-lt"/>
              </a:rPr>
              <a:t>-</a:t>
            </a:r>
            <a:r>
              <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rPr>
              <a:t>升级后提升数据</a:t>
            </a:r>
            <a:endPar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68"/>
          <p:cNvSpPr/>
          <p:nvPr/>
        </p:nvSpPr>
        <p:spPr>
          <a:xfrm>
            <a:off x="670693" y="2154985"/>
            <a:ext cx="5031030" cy="3395908"/>
          </a:xfrm>
          <a:custGeom>
            <a:avLst/>
            <a:gdLst/>
            <a:ahLst/>
            <a:cxnLst>
              <a:cxn ang="0">
                <a:pos x="wd2" y="hd2"/>
              </a:cxn>
              <a:cxn ang="5400000">
                <a:pos x="wd2" y="hd2"/>
              </a:cxn>
              <a:cxn ang="10800000">
                <a:pos x="wd2" y="hd2"/>
              </a:cxn>
              <a:cxn ang="16200000">
                <a:pos x="wd2" y="hd2"/>
              </a:cxn>
            </a:cxnLst>
            <a:rect l="0" t="0" r="r" b="b"/>
            <a:pathLst>
              <a:path w="21283" h="21600" extrusionOk="0">
                <a:moveTo>
                  <a:pt x="9369" y="0"/>
                </a:moveTo>
                <a:lnTo>
                  <a:pt x="10036" y="156"/>
                </a:lnTo>
                <a:cubicBezTo>
                  <a:pt x="8512" y="720"/>
                  <a:pt x="7105" y="1526"/>
                  <a:pt x="5778" y="2528"/>
                </a:cubicBezTo>
                <a:cubicBezTo>
                  <a:pt x="4648" y="3381"/>
                  <a:pt x="3452" y="4497"/>
                  <a:pt x="3177" y="6529"/>
                </a:cubicBezTo>
                <a:cubicBezTo>
                  <a:pt x="2646" y="10459"/>
                  <a:pt x="5528" y="12655"/>
                  <a:pt x="8284" y="13443"/>
                </a:cubicBezTo>
                <a:cubicBezTo>
                  <a:pt x="9431" y="13770"/>
                  <a:pt x="10586" y="14059"/>
                  <a:pt x="11769" y="14231"/>
                </a:cubicBezTo>
                <a:cubicBezTo>
                  <a:pt x="12950" y="14403"/>
                  <a:pt x="14157" y="14458"/>
                  <a:pt x="15399" y="14385"/>
                </a:cubicBezTo>
                <a:lnTo>
                  <a:pt x="14226" y="11702"/>
                </a:lnTo>
                <a:lnTo>
                  <a:pt x="21283" y="14724"/>
                </a:lnTo>
                <a:lnTo>
                  <a:pt x="19227" y="21600"/>
                </a:lnTo>
                <a:lnTo>
                  <a:pt x="18015" y="19299"/>
                </a:lnTo>
                <a:cubicBezTo>
                  <a:pt x="15468" y="19869"/>
                  <a:pt x="12988" y="19986"/>
                  <a:pt x="10574" y="19678"/>
                </a:cubicBezTo>
                <a:cubicBezTo>
                  <a:pt x="8347" y="19394"/>
                  <a:pt x="6117" y="18741"/>
                  <a:pt x="4103" y="17178"/>
                </a:cubicBezTo>
                <a:cubicBezTo>
                  <a:pt x="2836" y="16196"/>
                  <a:pt x="1679" y="14850"/>
                  <a:pt x="883" y="13103"/>
                </a:cubicBezTo>
                <a:cubicBezTo>
                  <a:pt x="110" y="11406"/>
                  <a:pt x="-317" y="9274"/>
                  <a:pt x="282" y="7298"/>
                </a:cubicBezTo>
                <a:cubicBezTo>
                  <a:pt x="661" y="6044"/>
                  <a:pt x="1354" y="5236"/>
                  <a:pt x="2046" y="4457"/>
                </a:cubicBezTo>
                <a:cubicBezTo>
                  <a:pt x="2640" y="3790"/>
                  <a:pt x="3255" y="3110"/>
                  <a:pt x="3896" y="2573"/>
                </a:cubicBezTo>
                <a:cubicBezTo>
                  <a:pt x="4743" y="1864"/>
                  <a:pt x="5665" y="1369"/>
                  <a:pt x="6608" y="956"/>
                </a:cubicBezTo>
                <a:cubicBezTo>
                  <a:pt x="7503" y="565"/>
                  <a:pt x="8423" y="244"/>
                  <a:pt x="9369" y="0"/>
                </a:cubicBezTo>
                <a:close/>
              </a:path>
            </a:pathLst>
          </a:custGeom>
          <a:solidFill>
            <a:schemeClr val="bg1">
              <a:lumMod val="75000"/>
            </a:schemeClr>
          </a:solidFill>
          <a:ln w="12700">
            <a:miter lim="400000"/>
          </a:ln>
          <a:effectLst/>
        </p:spPr>
        <p:txBody>
          <a:bodyPr lIns="0" tIns="0" rIns="0" bIns="0" anchor="ctr"/>
          <a:lstStyle/>
          <a:p>
            <a:pPr lvl="0">
              <a:lnSpc>
                <a:spcPct val="120000"/>
              </a:lnSpc>
              <a:defRPr sz="3600">
                <a:solidFill>
                  <a:srgbClr val="FFFFFF"/>
                </a:solidFill>
              </a:defRPr>
            </a:pPr>
            <a:endParaRPr sz="3065" dirty="0">
              <a:latin typeface="微软雅黑" charset="0"/>
              <a:ea typeface="微软雅黑" charset="0"/>
              <a:sym typeface="Arial" panose="020B0604020202020204" pitchFamily="34" charset="0"/>
            </a:endParaRPr>
          </a:p>
        </p:txBody>
      </p:sp>
      <p:sp>
        <p:nvSpPr>
          <p:cNvPr id="6" name="Shape 292"/>
          <p:cNvSpPr/>
          <p:nvPr/>
        </p:nvSpPr>
        <p:spPr>
          <a:xfrm>
            <a:off x="1587847" y="2151516"/>
            <a:ext cx="807381" cy="8075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gn="ctr">
              <a:lnSpc>
                <a:spcPct val="120000"/>
              </a:lnSpc>
              <a:defRPr sz="3600">
                <a:solidFill>
                  <a:srgbClr val="FFFFFF"/>
                </a:solidFill>
              </a:defRPr>
            </a:pPr>
            <a:endParaRPr sz="1465" dirty="0">
              <a:solidFill>
                <a:schemeClr val="bg1"/>
              </a:solidFill>
              <a:latin typeface="微软雅黑" charset="0"/>
              <a:ea typeface="微软雅黑" charset="0"/>
              <a:sym typeface="Arial" panose="020B0604020202020204" pitchFamily="34" charset="0"/>
            </a:endParaRPr>
          </a:p>
        </p:txBody>
      </p:sp>
      <p:sp>
        <p:nvSpPr>
          <p:cNvPr id="7" name="Shape 295"/>
          <p:cNvSpPr/>
          <p:nvPr/>
        </p:nvSpPr>
        <p:spPr>
          <a:xfrm>
            <a:off x="670693" y="3394659"/>
            <a:ext cx="1096359" cy="10965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gn="ctr">
              <a:lnSpc>
                <a:spcPct val="120000"/>
              </a:lnSpc>
              <a:defRPr sz="3600">
                <a:solidFill>
                  <a:srgbClr val="FFFFFF"/>
                </a:solidFill>
              </a:defRPr>
            </a:pPr>
            <a:endParaRPr sz="1465" dirty="0">
              <a:solidFill>
                <a:schemeClr val="bg1"/>
              </a:solidFill>
              <a:latin typeface="微软雅黑" charset="0"/>
              <a:ea typeface="微软雅黑" charset="0"/>
              <a:sym typeface="Arial" panose="020B0604020202020204" pitchFamily="34" charset="0"/>
            </a:endParaRPr>
          </a:p>
        </p:txBody>
      </p:sp>
      <p:sp>
        <p:nvSpPr>
          <p:cNvPr id="8" name="Shape 298"/>
          <p:cNvSpPr/>
          <p:nvPr/>
        </p:nvSpPr>
        <p:spPr>
          <a:xfrm>
            <a:off x="2304193" y="3995869"/>
            <a:ext cx="1554728" cy="15550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gn="ctr">
              <a:lnSpc>
                <a:spcPct val="120000"/>
              </a:lnSpc>
              <a:defRPr sz="3600">
                <a:solidFill>
                  <a:srgbClr val="FFFFFF"/>
                </a:solidFill>
              </a:defRPr>
            </a:pPr>
            <a:endParaRPr sz="1465" dirty="0">
              <a:solidFill>
                <a:schemeClr val="bg1"/>
              </a:solidFill>
              <a:latin typeface="微软雅黑" charset="0"/>
              <a:ea typeface="微软雅黑" charset="0"/>
              <a:sym typeface="Arial" panose="020B0604020202020204" pitchFamily="34" charset="0"/>
            </a:endParaRPr>
          </a:p>
        </p:txBody>
      </p:sp>
      <p:sp>
        <p:nvSpPr>
          <p:cNvPr id="14" name="椭圆 13"/>
          <p:cNvSpPr/>
          <p:nvPr/>
        </p:nvSpPr>
        <p:spPr>
          <a:xfrm>
            <a:off x="6504186" y="622642"/>
            <a:ext cx="780201" cy="78020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15" name="1"/>
          <p:cNvSpPr txBox="1">
            <a:spLocks noChangeArrowheads="1"/>
          </p:cNvSpPr>
          <p:nvPr/>
        </p:nvSpPr>
        <p:spPr bwMode="auto">
          <a:xfrm>
            <a:off x="7599680" y="798830"/>
            <a:ext cx="407289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2000">
                <a:latin typeface="微软雅黑" charset="0"/>
                <a:ea typeface="微软雅黑" charset="0"/>
                <a:cs typeface="微软雅黑" charset="0"/>
                <a:sym typeface="+mn-ea"/>
              </a:rPr>
              <a:t>工业4.0的概念和数字化转型的需求</a:t>
            </a:r>
            <a:endParaRPr lang="zh-CN" altLang="en-US" sz="2000" dirty="0">
              <a:solidFill>
                <a:schemeClr val="tx1">
                  <a:lumMod val="65000"/>
                  <a:lumOff val="35000"/>
                </a:schemeClr>
              </a:solidFill>
              <a:latin typeface="微软雅黑" charset="0"/>
              <a:ea typeface="微软雅黑" charset="0"/>
              <a:cs typeface="微软雅黑" charset="0"/>
              <a:sym typeface="+mn-ea"/>
            </a:endParaRPr>
          </a:p>
        </p:txBody>
      </p:sp>
      <p:sp>
        <p:nvSpPr>
          <p:cNvPr id="17" name="椭圆 16"/>
          <p:cNvSpPr/>
          <p:nvPr/>
        </p:nvSpPr>
        <p:spPr>
          <a:xfrm>
            <a:off x="6504186" y="2586611"/>
            <a:ext cx="780201" cy="78020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18" name="1"/>
          <p:cNvSpPr txBox="1">
            <a:spLocks noChangeArrowheads="1"/>
          </p:cNvSpPr>
          <p:nvPr/>
        </p:nvSpPr>
        <p:spPr bwMode="auto">
          <a:xfrm>
            <a:off x="7599680" y="4733290"/>
            <a:ext cx="4208145"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2000">
                <a:latin typeface="微软雅黑" charset="0"/>
                <a:ea typeface="微软雅黑" charset="0"/>
                <a:sym typeface="+mn-ea"/>
              </a:rPr>
              <a:t>先进技术被应用于工厂生产的迫切性</a:t>
            </a:r>
            <a:endParaRPr lang="zh-CN" altLang="en-US" sz="2000">
              <a:latin typeface="微软雅黑" charset="0"/>
              <a:ea typeface="微软雅黑" charset="0"/>
              <a:sym typeface="+mn-ea"/>
            </a:endParaRPr>
          </a:p>
        </p:txBody>
      </p:sp>
      <p:sp>
        <p:nvSpPr>
          <p:cNvPr id="19" name="1"/>
          <p:cNvSpPr txBox="1">
            <a:spLocks noChangeArrowheads="1"/>
          </p:cNvSpPr>
          <p:nvPr/>
        </p:nvSpPr>
        <p:spPr bwMode="auto">
          <a:xfrm>
            <a:off x="7599680" y="5090160"/>
            <a:ext cx="440436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400">
                <a:latin typeface="微软雅黑" charset="0"/>
                <a:ea typeface="微软雅黑" charset="0"/>
                <a:sym typeface="+mn-ea"/>
              </a:rPr>
              <a:t>随着科技的不断进步和应用，各种先进技术被应用于工厂生产中，智能制造、物联网、大数据分析等技术的应用，不断提升着工厂的生产效率和质量，同时也为企业带来了更多的商业机会</a:t>
            </a:r>
            <a:r>
              <a:rPr lang="zh-CN" altLang="en-US" sz="1400" dirty="0">
                <a:solidFill>
                  <a:schemeClr val="tx1">
                    <a:lumMod val="65000"/>
                    <a:lumOff val="35000"/>
                  </a:schemeClr>
                </a:solidFill>
                <a:latin typeface="微软雅黑" charset="0"/>
                <a:ea typeface="微软雅黑" charset="0"/>
                <a:cs typeface="+mn-ea"/>
                <a:sym typeface="+mn-lt"/>
              </a:rPr>
              <a:t>。</a:t>
            </a:r>
            <a:endParaRPr lang="zh-CN" altLang="en-US" sz="1400" dirty="0">
              <a:solidFill>
                <a:schemeClr val="tx1">
                  <a:lumMod val="65000"/>
                  <a:lumOff val="35000"/>
                </a:schemeClr>
              </a:solidFill>
              <a:latin typeface="微软雅黑" charset="0"/>
              <a:ea typeface="微软雅黑" charset="0"/>
              <a:cs typeface="+mn-ea"/>
              <a:sym typeface="+mn-lt"/>
            </a:endParaRPr>
          </a:p>
        </p:txBody>
      </p:sp>
      <p:sp>
        <p:nvSpPr>
          <p:cNvPr id="20" name="椭圆 19"/>
          <p:cNvSpPr/>
          <p:nvPr/>
        </p:nvSpPr>
        <p:spPr>
          <a:xfrm>
            <a:off x="6525008" y="4789328"/>
            <a:ext cx="780201" cy="78020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Shape 31318"/>
          <p:cNvSpPr/>
          <p:nvPr/>
        </p:nvSpPr>
        <p:spPr>
          <a:xfrm>
            <a:off x="6655007" y="813036"/>
            <a:ext cx="478557" cy="399413"/>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all" spc="0" normalizeH="0" baseline="0" noProof="0" dirty="0" smtClean="0">
                <a:ln>
                  <a:noFill/>
                </a:ln>
                <a:solidFill>
                  <a:prstClr val="white"/>
                </a:solidFill>
                <a:effectLst/>
                <a:uLnTx/>
                <a:uFillTx/>
                <a:latin typeface="微软雅黑" charset="0"/>
                <a:ea typeface="微软雅黑" charset="0"/>
                <a:cs typeface="+mn-ea"/>
                <a:sym typeface="+mn-lt"/>
              </a:rPr>
              <a:t>01</a:t>
            </a:r>
            <a:endParaRPr kumimoji="0" lang="en-US" altLang="zh-CN" sz="2400" b="0" i="0" u="none" strike="noStrike" kern="1200" cap="all" spc="0" normalizeH="0" baseline="0" noProof="0" dirty="0" smtClean="0">
              <a:ln>
                <a:noFill/>
              </a:ln>
              <a:solidFill>
                <a:prstClr val="white"/>
              </a:solidFill>
              <a:effectLst/>
              <a:uLnTx/>
              <a:uFillTx/>
              <a:latin typeface="微软雅黑" charset="0"/>
              <a:ea typeface="微软雅黑" charset="0"/>
              <a:cs typeface="+mn-ea"/>
              <a:sym typeface="+mn-lt"/>
            </a:endParaRPr>
          </a:p>
        </p:txBody>
      </p:sp>
      <p:sp>
        <p:nvSpPr>
          <p:cNvPr id="24" name="Shape 31318"/>
          <p:cNvSpPr/>
          <p:nvPr/>
        </p:nvSpPr>
        <p:spPr>
          <a:xfrm>
            <a:off x="6655007" y="2783178"/>
            <a:ext cx="478557" cy="399413"/>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all" spc="0" normalizeH="0" baseline="0" noProof="0" dirty="0" smtClean="0">
                <a:ln>
                  <a:noFill/>
                </a:ln>
                <a:solidFill>
                  <a:prstClr val="white"/>
                </a:solidFill>
                <a:effectLst/>
                <a:uLnTx/>
                <a:uFillTx/>
                <a:latin typeface="微软雅黑" charset="0"/>
                <a:ea typeface="微软雅黑" charset="0"/>
                <a:cs typeface="+mn-ea"/>
                <a:sym typeface="+mn-lt"/>
              </a:rPr>
              <a:t>02</a:t>
            </a:r>
            <a:endParaRPr kumimoji="0" lang="en-US" altLang="zh-CN" sz="2400" b="0" i="0" u="none" strike="noStrike" kern="1200" cap="all" spc="0" normalizeH="0" baseline="0" noProof="0" dirty="0" smtClean="0">
              <a:ln>
                <a:noFill/>
              </a:ln>
              <a:solidFill>
                <a:prstClr val="white"/>
              </a:solidFill>
              <a:effectLst/>
              <a:uLnTx/>
              <a:uFillTx/>
              <a:latin typeface="微软雅黑" charset="0"/>
              <a:ea typeface="微软雅黑" charset="0"/>
              <a:cs typeface="+mn-ea"/>
              <a:sym typeface="+mn-lt"/>
            </a:endParaRPr>
          </a:p>
        </p:txBody>
      </p:sp>
      <p:sp>
        <p:nvSpPr>
          <p:cNvPr id="25" name="Shape 31318"/>
          <p:cNvSpPr/>
          <p:nvPr/>
        </p:nvSpPr>
        <p:spPr>
          <a:xfrm>
            <a:off x="6655007" y="4988760"/>
            <a:ext cx="478557" cy="399413"/>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all" spc="0" normalizeH="0" baseline="0" noProof="0" dirty="0" smtClean="0">
                <a:ln>
                  <a:noFill/>
                </a:ln>
                <a:solidFill>
                  <a:prstClr val="white"/>
                </a:solidFill>
                <a:effectLst/>
                <a:uLnTx/>
                <a:uFillTx/>
                <a:latin typeface="微软雅黑" charset="0"/>
                <a:ea typeface="微软雅黑" charset="0"/>
                <a:cs typeface="+mn-ea"/>
                <a:sym typeface="+mn-lt"/>
              </a:rPr>
              <a:t>03</a:t>
            </a:r>
            <a:endParaRPr kumimoji="0" lang="en-US" altLang="zh-CN" sz="2400" b="0" i="0" u="none" strike="noStrike" kern="1200" cap="all" spc="0" normalizeH="0" baseline="0" noProof="0" dirty="0" smtClean="0">
              <a:ln>
                <a:noFill/>
              </a:ln>
              <a:solidFill>
                <a:prstClr val="white"/>
              </a:solidFill>
              <a:effectLst/>
              <a:uLnTx/>
              <a:uFillTx/>
              <a:latin typeface="微软雅黑" charset="0"/>
              <a:ea typeface="微软雅黑" charset="0"/>
              <a:cs typeface="+mn-ea"/>
              <a:sym typeface="+mn-lt"/>
            </a:endParaRPr>
          </a:p>
        </p:txBody>
      </p:sp>
      <p:sp>
        <p:nvSpPr>
          <p:cNvPr id="27" name="iconfont-1177-634505"/>
          <p:cNvSpPr/>
          <p:nvPr/>
        </p:nvSpPr>
        <p:spPr>
          <a:xfrm>
            <a:off x="922494" y="3663217"/>
            <a:ext cx="516837" cy="516837"/>
          </a:xfrm>
          <a:custGeom>
            <a:avLst/>
            <a:gdLst>
              <a:gd name="T0" fmla="*/ 9743 w 10075"/>
              <a:gd name="T1" fmla="*/ 2645 h 10076"/>
              <a:gd name="T2" fmla="*/ 8767 w 10075"/>
              <a:gd name="T3" fmla="*/ 3621 h 10076"/>
              <a:gd name="T4" fmla="*/ 6454 w 10075"/>
              <a:gd name="T5" fmla="*/ 1308 h 10076"/>
              <a:gd name="T6" fmla="*/ 7430 w 10075"/>
              <a:gd name="T7" fmla="*/ 332 h 10076"/>
              <a:gd name="T8" fmla="*/ 8092 w 10075"/>
              <a:gd name="T9" fmla="*/ 332 h 10076"/>
              <a:gd name="T10" fmla="*/ 9743 w 10075"/>
              <a:gd name="T11" fmla="*/ 1982 h 10076"/>
              <a:gd name="T12" fmla="*/ 9743 w 10075"/>
              <a:gd name="T13" fmla="*/ 2645 h 10076"/>
              <a:gd name="T14" fmla="*/ 0 w 10075"/>
              <a:gd name="T15" fmla="*/ 10076 h 10076"/>
              <a:gd name="T16" fmla="*/ 2804 w 10075"/>
              <a:gd name="T17" fmla="*/ 9584 h 10076"/>
              <a:gd name="T18" fmla="*/ 486 w 10075"/>
              <a:gd name="T19" fmla="*/ 7265 h 10076"/>
              <a:gd name="T20" fmla="*/ 0 w 10075"/>
              <a:gd name="T21" fmla="*/ 10076 h 10076"/>
              <a:gd name="T22" fmla="*/ 811 w 10075"/>
              <a:gd name="T23" fmla="*/ 6951 h 10076"/>
              <a:gd name="T24" fmla="*/ 3124 w 10075"/>
              <a:gd name="T25" fmla="*/ 9264 h 10076"/>
              <a:gd name="T26" fmla="*/ 8412 w 10075"/>
              <a:gd name="T27" fmla="*/ 3976 h 10076"/>
              <a:gd name="T28" fmla="*/ 6098 w 10075"/>
              <a:gd name="T29" fmla="*/ 1663 h 10076"/>
              <a:gd name="T30" fmla="*/ 811 w 10075"/>
              <a:gd name="T31" fmla="*/ 6951 h 10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5" h="10076">
                <a:moveTo>
                  <a:pt x="9743" y="2645"/>
                </a:moveTo>
                <a:lnTo>
                  <a:pt x="8767" y="3621"/>
                </a:lnTo>
                <a:lnTo>
                  <a:pt x="6454" y="1308"/>
                </a:lnTo>
                <a:lnTo>
                  <a:pt x="7430" y="332"/>
                </a:lnTo>
                <a:cubicBezTo>
                  <a:pt x="7761" y="0"/>
                  <a:pt x="8092" y="332"/>
                  <a:pt x="8092" y="332"/>
                </a:cubicBezTo>
                <a:lnTo>
                  <a:pt x="9743" y="1982"/>
                </a:lnTo>
                <a:cubicBezTo>
                  <a:pt x="9743" y="1982"/>
                  <a:pt x="10075" y="2313"/>
                  <a:pt x="9743" y="2645"/>
                </a:cubicBezTo>
                <a:close/>
                <a:moveTo>
                  <a:pt x="0" y="10076"/>
                </a:moveTo>
                <a:lnTo>
                  <a:pt x="2804" y="9584"/>
                </a:lnTo>
                <a:lnTo>
                  <a:pt x="486" y="7265"/>
                </a:lnTo>
                <a:lnTo>
                  <a:pt x="0" y="10076"/>
                </a:lnTo>
                <a:close/>
                <a:moveTo>
                  <a:pt x="811" y="6951"/>
                </a:moveTo>
                <a:lnTo>
                  <a:pt x="3124" y="9264"/>
                </a:lnTo>
                <a:lnTo>
                  <a:pt x="8412" y="3976"/>
                </a:lnTo>
                <a:lnTo>
                  <a:pt x="6098" y="1663"/>
                </a:lnTo>
                <a:lnTo>
                  <a:pt x="811" y="69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charset="0"/>
              <a:ea typeface="微软雅黑" charset="0"/>
              <a:cs typeface="+mn-ea"/>
              <a:sym typeface="+mn-lt"/>
            </a:endParaRPr>
          </a:p>
        </p:txBody>
      </p:sp>
      <p:sp>
        <p:nvSpPr>
          <p:cNvPr id="28" name="contract_161095"/>
          <p:cNvSpPr/>
          <p:nvPr/>
        </p:nvSpPr>
        <p:spPr>
          <a:xfrm>
            <a:off x="2853229" y="4440905"/>
            <a:ext cx="596380" cy="609099"/>
          </a:xfrm>
          <a:custGeom>
            <a:avLst/>
            <a:gdLst>
              <a:gd name="connsiteX0" fmla="*/ 342783 w 592255"/>
              <a:gd name="connsiteY0" fmla="*/ 421981 h 604886"/>
              <a:gd name="connsiteX1" fmla="*/ 401023 w 592255"/>
              <a:gd name="connsiteY1" fmla="*/ 480079 h 604886"/>
              <a:gd name="connsiteX2" fmla="*/ 317332 w 592255"/>
              <a:gd name="connsiteY2" fmla="*/ 506024 h 604886"/>
              <a:gd name="connsiteX3" fmla="*/ 70561 w 592255"/>
              <a:gd name="connsiteY3" fmla="*/ 279499 h 604886"/>
              <a:gd name="connsiteX4" fmla="*/ 54778 w 592255"/>
              <a:gd name="connsiteY4" fmla="*/ 295259 h 604886"/>
              <a:gd name="connsiteX5" fmla="*/ 70561 w 592255"/>
              <a:gd name="connsiteY5" fmla="*/ 311111 h 604886"/>
              <a:gd name="connsiteX6" fmla="*/ 264791 w 592255"/>
              <a:gd name="connsiteY6" fmla="*/ 311111 h 604886"/>
              <a:gd name="connsiteX7" fmla="*/ 280668 w 592255"/>
              <a:gd name="connsiteY7" fmla="*/ 295259 h 604886"/>
              <a:gd name="connsiteX8" fmla="*/ 264791 w 592255"/>
              <a:gd name="connsiteY8" fmla="*/ 279499 h 604886"/>
              <a:gd name="connsiteX9" fmla="*/ 522524 w 592255"/>
              <a:gd name="connsiteY9" fmla="*/ 230890 h 604886"/>
              <a:gd name="connsiteX10" fmla="*/ 592255 w 592255"/>
              <a:gd name="connsiteY10" fmla="*/ 300981 h 604886"/>
              <a:gd name="connsiteX11" fmla="*/ 429302 w 592255"/>
              <a:gd name="connsiteY11" fmla="*/ 464250 h 604886"/>
              <a:gd name="connsiteX12" fmla="*/ 359107 w 592255"/>
              <a:gd name="connsiteY12" fmla="*/ 394159 h 604886"/>
              <a:gd name="connsiteX13" fmla="*/ 70561 w 592255"/>
              <a:gd name="connsiteY13" fmla="*/ 184757 h 604886"/>
              <a:gd name="connsiteX14" fmla="*/ 54778 w 592255"/>
              <a:gd name="connsiteY14" fmla="*/ 200609 h 604886"/>
              <a:gd name="connsiteX15" fmla="*/ 70561 w 592255"/>
              <a:gd name="connsiteY15" fmla="*/ 216461 h 604886"/>
              <a:gd name="connsiteX16" fmla="*/ 264791 w 592255"/>
              <a:gd name="connsiteY16" fmla="*/ 216461 h 604886"/>
              <a:gd name="connsiteX17" fmla="*/ 280668 w 592255"/>
              <a:gd name="connsiteY17" fmla="*/ 200609 h 604886"/>
              <a:gd name="connsiteX18" fmla="*/ 264791 w 592255"/>
              <a:gd name="connsiteY18" fmla="*/ 184757 h 604886"/>
              <a:gd name="connsiteX19" fmla="*/ 70561 w 592255"/>
              <a:gd name="connsiteY19" fmla="*/ 89366 h 604886"/>
              <a:gd name="connsiteX20" fmla="*/ 54778 w 592255"/>
              <a:gd name="connsiteY20" fmla="*/ 105218 h 604886"/>
              <a:gd name="connsiteX21" fmla="*/ 70561 w 592255"/>
              <a:gd name="connsiteY21" fmla="*/ 120977 h 604886"/>
              <a:gd name="connsiteX22" fmla="*/ 264791 w 592255"/>
              <a:gd name="connsiteY22" fmla="*/ 120977 h 604886"/>
              <a:gd name="connsiteX23" fmla="*/ 280668 w 592255"/>
              <a:gd name="connsiteY23" fmla="*/ 105218 h 604886"/>
              <a:gd name="connsiteX24" fmla="*/ 264791 w 592255"/>
              <a:gd name="connsiteY24" fmla="*/ 89366 h 604886"/>
              <a:gd name="connsiteX25" fmla="*/ 341325 w 592255"/>
              <a:gd name="connsiteY25" fmla="*/ 37894 h 604886"/>
              <a:gd name="connsiteX26" fmla="*/ 426921 w 592255"/>
              <a:gd name="connsiteY26" fmla="*/ 123419 h 604886"/>
              <a:gd name="connsiteX27" fmla="*/ 341325 w 592255"/>
              <a:gd name="connsiteY27" fmla="*/ 123419 h 604886"/>
              <a:gd name="connsiteX28" fmla="*/ 0 w 592255"/>
              <a:gd name="connsiteY28" fmla="*/ 0 h 604886"/>
              <a:gd name="connsiteX29" fmla="*/ 309635 w 592255"/>
              <a:gd name="connsiteY29" fmla="*/ 0 h 604886"/>
              <a:gd name="connsiteX30" fmla="*/ 309635 w 592255"/>
              <a:gd name="connsiteY30" fmla="*/ 138776 h 604886"/>
              <a:gd name="connsiteX31" fmla="*/ 325511 w 592255"/>
              <a:gd name="connsiteY31" fmla="*/ 154628 h 604886"/>
              <a:gd name="connsiteX32" fmla="*/ 464870 w 592255"/>
              <a:gd name="connsiteY32" fmla="*/ 154628 h 604886"/>
              <a:gd name="connsiteX33" fmla="*/ 464870 w 592255"/>
              <a:gd name="connsiteY33" fmla="*/ 243901 h 604886"/>
              <a:gd name="connsiteX34" fmla="*/ 320126 w 592255"/>
              <a:gd name="connsiteY34" fmla="*/ 388332 h 604886"/>
              <a:gd name="connsiteX35" fmla="*/ 270176 w 592255"/>
              <a:gd name="connsiteY35" fmla="*/ 552972 h 604886"/>
              <a:gd name="connsiteX36" fmla="*/ 416963 w 592255"/>
              <a:gd name="connsiteY36" fmla="*/ 521361 h 604886"/>
              <a:gd name="connsiteX37" fmla="*/ 465520 w 592255"/>
              <a:gd name="connsiteY37" fmla="*/ 472877 h 604886"/>
              <a:gd name="connsiteX38" fmla="*/ 465520 w 592255"/>
              <a:gd name="connsiteY38" fmla="*/ 604886 h 604886"/>
              <a:gd name="connsiteX39" fmla="*/ 0 w 592255"/>
              <a:gd name="connsiteY39" fmla="*/ 604886 h 60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2255" h="604886">
                <a:moveTo>
                  <a:pt x="342783" y="421981"/>
                </a:moveTo>
                <a:lnTo>
                  <a:pt x="401023" y="480079"/>
                </a:lnTo>
                <a:lnTo>
                  <a:pt x="317332" y="506024"/>
                </a:lnTo>
                <a:close/>
                <a:moveTo>
                  <a:pt x="70561" y="279499"/>
                </a:moveTo>
                <a:cubicBezTo>
                  <a:pt x="61927" y="279499"/>
                  <a:pt x="54778" y="286637"/>
                  <a:pt x="54778" y="295259"/>
                </a:cubicBezTo>
                <a:cubicBezTo>
                  <a:pt x="54778" y="303973"/>
                  <a:pt x="61927" y="311111"/>
                  <a:pt x="70561" y="311111"/>
                </a:cubicBezTo>
                <a:lnTo>
                  <a:pt x="264791" y="311111"/>
                </a:lnTo>
                <a:cubicBezTo>
                  <a:pt x="273519" y="311111"/>
                  <a:pt x="280668" y="303973"/>
                  <a:pt x="280668" y="295259"/>
                </a:cubicBezTo>
                <a:cubicBezTo>
                  <a:pt x="280668" y="286637"/>
                  <a:pt x="273519" y="279499"/>
                  <a:pt x="264791" y="279499"/>
                </a:cubicBezTo>
                <a:close/>
                <a:moveTo>
                  <a:pt x="522524" y="230890"/>
                </a:moveTo>
                <a:lnTo>
                  <a:pt x="592255" y="300981"/>
                </a:lnTo>
                <a:lnTo>
                  <a:pt x="429302" y="464250"/>
                </a:lnTo>
                <a:lnTo>
                  <a:pt x="359107" y="394159"/>
                </a:lnTo>
                <a:close/>
                <a:moveTo>
                  <a:pt x="70561" y="184757"/>
                </a:moveTo>
                <a:cubicBezTo>
                  <a:pt x="62020" y="184757"/>
                  <a:pt x="54778" y="191617"/>
                  <a:pt x="54778" y="200609"/>
                </a:cubicBezTo>
                <a:cubicBezTo>
                  <a:pt x="54778" y="209230"/>
                  <a:pt x="61927" y="216461"/>
                  <a:pt x="70561" y="216461"/>
                </a:cubicBezTo>
                <a:lnTo>
                  <a:pt x="264791" y="216461"/>
                </a:lnTo>
                <a:cubicBezTo>
                  <a:pt x="273519" y="216461"/>
                  <a:pt x="280668" y="209230"/>
                  <a:pt x="280668" y="200609"/>
                </a:cubicBezTo>
                <a:cubicBezTo>
                  <a:pt x="280668" y="191988"/>
                  <a:pt x="273519" y="184757"/>
                  <a:pt x="264791" y="184757"/>
                </a:cubicBezTo>
                <a:close/>
                <a:moveTo>
                  <a:pt x="70561" y="89366"/>
                </a:moveTo>
                <a:cubicBezTo>
                  <a:pt x="62020" y="89366"/>
                  <a:pt x="54778" y="96504"/>
                  <a:pt x="54778" y="105218"/>
                </a:cubicBezTo>
                <a:cubicBezTo>
                  <a:pt x="54778" y="113839"/>
                  <a:pt x="61927" y="120977"/>
                  <a:pt x="70561" y="120977"/>
                </a:cubicBezTo>
                <a:lnTo>
                  <a:pt x="264791" y="120977"/>
                </a:lnTo>
                <a:cubicBezTo>
                  <a:pt x="273519" y="120977"/>
                  <a:pt x="280668" y="113839"/>
                  <a:pt x="280668" y="105218"/>
                </a:cubicBezTo>
                <a:cubicBezTo>
                  <a:pt x="280668" y="96504"/>
                  <a:pt x="273519" y="89366"/>
                  <a:pt x="264791" y="89366"/>
                </a:cubicBezTo>
                <a:close/>
                <a:moveTo>
                  <a:pt x="341325" y="37894"/>
                </a:moveTo>
                <a:lnTo>
                  <a:pt x="426921" y="123419"/>
                </a:lnTo>
                <a:lnTo>
                  <a:pt x="341325" y="123419"/>
                </a:lnTo>
                <a:close/>
                <a:moveTo>
                  <a:pt x="0" y="0"/>
                </a:moveTo>
                <a:lnTo>
                  <a:pt x="309635" y="0"/>
                </a:lnTo>
                <a:lnTo>
                  <a:pt x="309635" y="138776"/>
                </a:lnTo>
                <a:cubicBezTo>
                  <a:pt x="309635" y="147490"/>
                  <a:pt x="316784" y="154628"/>
                  <a:pt x="325511" y="154628"/>
                </a:cubicBezTo>
                <a:lnTo>
                  <a:pt x="464870" y="154628"/>
                </a:lnTo>
                <a:lnTo>
                  <a:pt x="464870" y="243901"/>
                </a:lnTo>
                <a:lnTo>
                  <a:pt x="320126" y="388332"/>
                </a:lnTo>
                <a:lnTo>
                  <a:pt x="270176" y="552972"/>
                </a:lnTo>
                <a:lnTo>
                  <a:pt x="416963" y="521361"/>
                </a:lnTo>
                <a:lnTo>
                  <a:pt x="465520" y="472877"/>
                </a:lnTo>
                <a:lnTo>
                  <a:pt x="465520" y="604886"/>
                </a:lnTo>
                <a:lnTo>
                  <a:pt x="0" y="604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charset="0"/>
              <a:ea typeface="微软雅黑" charset="0"/>
              <a:cs typeface="+mn-ea"/>
              <a:sym typeface="+mn-lt"/>
            </a:endParaRPr>
          </a:p>
        </p:txBody>
      </p:sp>
      <p:sp>
        <p:nvSpPr>
          <p:cNvPr id="29" name="iconfont-1187-868319"/>
          <p:cNvSpPr/>
          <p:nvPr/>
        </p:nvSpPr>
        <p:spPr>
          <a:xfrm>
            <a:off x="1775584" y="2336870"/>
            <a:ext cx="431905" cy="431548"/>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charset="0"/>
              <a:ea typeface="微软雅黑" charset="0"/>
            </a:endParaRPr>
          </a:p>
        </p:txBody>
      </p:sp>
      <p:sp>
        <p:nvSpPr>
          <p:cNvPr id="26" name="椭圆 25"/>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30" name="文本框 29"/>
          <p:cNvSpPr txBox="1"/>
          <p:nvPr/>
        </p:nvSpPr>
        <p:spPr>
          <a:xfrm>
            <a:off x="591782" y="478361"/>
            <a:ext cx="2388485" cy="491490"/>
          </a:xfrm>
          <a:prstGeom prst="rect">
            <a:avLst/>
          </a:prstGeom>
          <a:noFill/>
        </p:spPr>
        <p:txBody>
          <a:bodyPr wrap="square" rtlCol="0">
            <a:spAutoFit/>
          </a:bodyPr>
          <a:lstStyle/>
          <a:p>
            <a:r>
              <a:rPr lang="zh-CN" altLang="en-US" sz="2600" dirty="0">
                <a:solidFill>
                  <a:srgbClr val="2E75B6"/>
                </a:solidFill>
                <a:latin typeface="微软雅黑" charset="0"/>
                <a:ea typeface="微软雅黑" charset="0"/>
                <a:cs typeface="微软雅黑" charset="0"/>
                <a:sym typeface="+mn-lt"/>
              </a:rPr>
              <a:t>整</a:t>
            </a:r>
            <a:r>
              <a:rPr lang="zh-CN" altLang="en-US" sz="2600" dirty="0" smtClean="0">
                <a:solidFill>
                  <a:srgbClr val="2E75B6"/>
                </a:solidFill>
                <a:latin typeface="微软雅黑" charset="0"/>
                <a:ea typeface="微软雅黑" charset="0"/>
                <a:cs typeface="微软雅黑" charset="0"/>
                <a:sym typeface="+mn-lt"/>
              </a:rPr>
              <a:t>体概述</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背景</a:t>
            </a:r>
            <a:endParaRPr lang="zh-CN" altLang="en-US" sz="2600" dirty="0" smtClean="0">
              <a:solidFill>
                <a:srgbClr val="2E75B6"/>
              </a:solidFill>
              <a:latin typeface="微软雅黑" charset="0"/>
              <a:ea typeface="微软雅黑" charset="0"/>
              <a:cs typeface="微软雅黑" charset="0"/>
              <a:sym typeface="+mn-lt"/>
            </a:endParaRPr>
          </a:p>
        </p:txBody>
      </p:sp>
      <p:sp>
        <p:nvSpPr>
          <p:cNvPr id="5" name="1"/>
          <p:cNvSpPr txBox="1">
            <a:spLocks noChangeArrowheads="1"/>
          </p:cNvSpPr>
          <p:nvPr/>
        </p:nvSpPr>
        <p:spPr bwMode="auto">
          <a:xfrm>
            <a:off x="7574280" y="1087755"/>
            <a:ext cx="440436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400">
                <a:latin typeface="微软雅黑" charset="0"/>
                <a:ea typeface="微软雅黑" charset="0"/>
                <a:cs typeface="微软雅黑" charset="0"/>
                <a:sym typeface="+mn-ea"/>
              </a:rPr>
              <a:t>通过推进工业4.0，实现制造业的数字化转型和智能化升级，以保持竞争优势。工业</a:t>
            </a:r>
            <a:r>
              <a:rPr lang="en-US" altLang="zh-CN" sz="1400">
                <a:latin typeface="微软雅黑" charset="0"/>
                <a:ea typeface="微软雅黑" charset="0"/>
                <a:cs typeface="微软雅黑" charset="0"/>
                <a:sym typeface="+mn-ea"/>
              </a:rPr>
              <a:t>4.0</a:t>
            </a:r>
            <a:r>
              <a:rPr lang="zh-CN" altLang="en-US" sz="1400">
                <a:latin typeface="微软雅黑" charset="0"/>
                <a:ea typeface="微软雅黑" charset="0"/>
                <a:cs typeface="微软雅黑" charset="0"/>
                <a:sym typeface="+mn-ea"/>
              </a:rPr>
              <a:t>这一概念在全球范围内得到了广泛的关注和应用，成为了制造业数字化转型的重要趋势。</a:t>
            </a:r>
            <a:endParaRPr lang="zh-CN" altLang="en-US" sz="1400" dirty="0">
              <a:solidFill>
                <a:schemeClr val="tx1">
                  <a:lumMod val="65000"/>
                  <a:lumOff val="35000"/>
                </a:schemeClr>
              </a:solidFill>
              <a:latin typeface="微软雅黑" charset="0"/>
              <a:ea typeface="微软雅黑" charset="0"/>
              <a:cs typeface="微软雅黑" charset="0"/>
              <a:sym typeface="+mn-lt"/>
            </a:endParaRPr>
          </a:p>
        </p:txBody>
      </p:sp>
      <p:sp>
        <p:nvSpPr>
          <p:cNvPr id="9" name="文本框 8"/>
          <p:cNvSpPr txBox="1"/>
          <p:nvPr/>
        </p:nvSpPr>
        <p:spPr bwMode="auto">
          <a:xfrm>
            <a:off x="7595235" y="2899410"/>
            <a:ext cx="4212590" cy="161544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l">
              <a:lnSpc>
                <a:spcPct val="150000"/>
              </a:lnSpc>
              <a:buClrTx/>
              <a:buSzTx/>
              <a:buFontTx/>
            </a:pPr>
            <a:r>
              <a:rPr lang="zh-CN" altLang="en-US" sz="1400">
                <a:latin typeface="微软雅黑" charset="0"/>
                <a:ea typeface="微软雅黑" charset="0"/>
                <a:sym typeface="+mn-ea"/>
              </a:rPr>
              <a:t>智能制造水平对我国工业生产升级发展具有重要意义，而智能工厂是智能制造的核心内容，政府出台多项政策</a:t>
            </a:r>
            <a:r>
              <a:rPr lang="zh-CN" altLang="en-US" sz="1400">
                <a:latin typeface="微软雅黑" charset="0"/>
                <a:ea typeface="微软雅黑" charset="0"/>
                <a:sym typeface="+mn-ea"/>
              </a:rPr>
              <a:t>（</a:t>
            </a:r>
            <a:r>
              <a:rPr lang="zh-CN" altLang="en-US" sz="1400">
                <a:latin typeface="微软雅黑" charset="0"/>
                <a:ea typeface="微软雅黑" charset="0"/>
                <a:sym typeface="+mn-ea"/>
              </a:rPr>
              <a:t>从</a:t>
            </a:r>
            <a:r>
              <a:rPr lang="en-US" altLang="zh-CN" sz="1400">
                <a:latin typeface="微软雅黑" charset="0"/>
                <a:ea typeface="微软雅黑" charset="0"/>
                <a:sym typeface="+mn-ea"/>
              </a:rPr>
              <a:t>2015</a:t>
            </a:r>
            <a:r>
              <a:rPr lang="zh-CN" altLang="en-US" sz="1400">
                <a:latin typeface="微软雅黑" charset="0"/>
                <a:ea typeface="微软雅黑" charset="0"/>
                <a:sym typeface="+mn-ea"/>
              </a:rPr>
              <a:t>年到</a:t>
            </a:r>
            <a:r>
              <a:rPr lang="en-US" altLang="zh-CN" sz="1400">
                <a:latin typeface="微软雅黑" charset="0"/>
                <a:ea typeface="微软雅黑" charset="0"/>
                <a:sym typeface="+mn-ea"/>
              </a:rPr>
              <a:t>2021</a:t>
            </a:r>
            <a:r>
              <a:rPr lang="zh-CN" altLang="en-US" sz="1400">
                <a:latin typeface="微软雅黑" charset="0"/>
                <a:ea typeface="微软雅黑" charset="0"/>
                <a:sym typeface="+mn-ea"/>
              </a:rPr>
              <a:t>年已出台</a:t>
            </a:r>
            <a:r>
              <a:rPr lang="en-US" altLang="zh-CN" sz="1400">
                <a:latin typeface="微软雅黑" charset="0"/>
                <a:ea typeface="微软雅黑" charset="0"/>
                <a:sym typeface="+mn-ea"/>
              </a:rPr>
              <a:t>14</a:t>
            </a:r>
            <a:r>
              <a:rPr lang="zh-CN" altLang="en-US" sz="1400">
                <a:latin typeface="微软雅黑" charset="0"/>
                <a:ea typeface="微软雅黑" charset="0"/>
                <a:sym typeface="+mn-ea"/>
              </a:rPr>
              <a:t>项政策</a:t>
            </a:r>
            <a:r>
              <a:rPr lang="zh-CN" altLang="en-US" sz="1400">
                <a:latin typeface="微软雅黑" charset="0"/>
                <a:ea typeface="微软雅黑" charset="0"/>
                <a:sym typeface="+mn-ea"/>
              </a:rPr>
              <a:t>）</a:t>
            </a:r>
            <a:r>
              <a:rPr lang="zh-CN" altLang="en-US" sz="1400">
                <a:latin typeface="微软雅黑" charset="0"/>
                <a:ea typeface="微软雅黑" charset="0"/>
                <a:sym typeface="+mn-ea"/>
              </a:rPr>
              <a:t>，在明确具体量化目标的同时，扶持产业链基础设施建设，保障行业发展。</a:t>
            </a:r>
            <a:endParaRPr lang="zh-CN" altLang="en-US" sz="1400">
              <a:latin typeface="微软雅黑" charset="0"/>
              <a:ea typeface="微软雅黑" charset="0"/>
              <a:sym typeface="+mn-ea"/>
            </a:endParaRPr>
          </a:p>
        </p:txBody>
      </p:sp>
      <p:sp>
        <p:nvSpPr>
          <p:cNvPr id="10" name="文本框 9"/>
          <p:cNvSpPr txBox="1"/>
          <p:nvPr/>
        </p:nvSpPr>
        <p:spPr>
          <a:xfrm>
            <a:off x="7489190" y="2555875"/>
            <a:ext cx="5031105" cy="706755"/>
          </a:xfrm>
          <a:prstGeom prst="rect">
            <a:avLst/>
          </a:prstGeom>
          <a:noFill/>
        </p:spPr>
        <p:txBody>
          <a:bodyPr wrap="square" rtlCol="0">
            <a:spAutoFit/>
          </a:bodyPr>
          <a:p>
            <a:r>
              <a:rPr lang="zh-CN" altLang="en-US" sz="2000">
                <a:latin typeface="微软雅黑" charset="0"/>
                <a:ea typeface="微软雅黑" charset="0"/>
                <a:sym typeface="+mn-ea"/>
              </a:rPr>
              <a:t>政府出台多项政策保障发展</a:t>
            </a:r>
            <a:endParaRPr lang="zh-CN" altLang="en-US" sz="2000">
              <a:latin typeface="微软雅黑" charset="0"/>
              <a:ea typeface="微软雅黑" charset="0"/>
              <a:sym typeface="+mn-ea"/>
            </a:endParaRPr>
          </a:p>
          <a:p>
            <a:endParaRPr lang="zh-CN" altLang="en-US" sz="20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0105" y="1489710"/>
            <a:ext cx="10617200" cy="34563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8" name="1"/>
          <p:cNvSpPr txBox="1">
            <a:spLocks noChangeArrowheads="1"/>
          </p:cNvSpPr>
          <p:nvPr/>
        </p:nvSpPr>
        <p:spPr bwMode="auto">
          <a:xfrm>
            <a:off x="1792974" y="5032319"/>
            <a:ext cx="2256002"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智能设备</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grpSp>
        <p:nvGrpSpPr>
          <p:cNvPr id="3" name="组合 2"/>
          <p:cNvGrpSpPr/>
          <p:nvPr/>
        </p:nvGrpSpPr>
        <p:grpSpPr>
          <a:xfrm>
            <a:off x="3394710" y="5036820"/>
            <a:ext cx="732790" cy="732790"/>
            <a:chOff x="7110" y="7586"/>
            <a:chExt cx="1154" cy="1154"/>
          </a:xfrm>
        </p:grpSpPr>
        <p:sp>
          <p:nvSpPr>
            <p:cNvPr id="10" name="椭圆 9"/>
            <p:cNvSpPr/>
            <p:nvPr/>
          </p:nvSpPr>
          <p:spPr>
            <a:xfrm>
              <a:off x="7110" y="7586"/>
              <a:ext cx="1155" cy="1155"/>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17" name="placeholder_286118"/>
            <p:cNvSpPr>
              <a:spLocks noChangeAspect="1"/>
            </p:cNvSpPr>
            <p:nvPr/>
          </p:nvSpPr>
          <p:spPr bwMode="auto">
            <a:xfrm>
              <a:off x="7368" y="7816"/>
              <a:ext cx="604" cy="7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lstStyle/>
            <a:p>
              <a:endParaRPr lang="zh-CN" altLang="en-US">
                <a:latin typeface="微软雅黑" charset="0"/>
                <a:ea typeface="微软雅黑" charset="0"/>
                <a:cs typeface="+mn-ea"/>
                <a:sym typeface="+mn-lt"/>
              </a:endParaRPr>
            </a:p>
          </p:txBody>
        </p:sp>
      </p:grpSp>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782" y="478361"/>
            <a:ext cx="238848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海尔智能</a:t>
            </a:r>
            <a:r>
              <a:rPr lang="zh-CN" altLang="en-US" sz="2600" dirty="0" smtClean="0">
                <a:solidFill>
                  <a:srgbClr val="2E75B6"/>
                </a:solidFill>
                <a:latin typeface="微软雅黑" charset="0"/>
                <a:ea typeface="微软雅黑" charset="0"/>
                <a:cs typeface="+mn-ea"/>
                <a:sym typeface="+mn-lt"/>
              </a:rPr>
              <a:t>工厂</a:t>
            </a:r>
            <a:endParaRPr lang="zh-CN" altLang="en-US" sz="2600" dirty="0" smtClean="0">
              <a:solidFill>
                <a:srgbClr val="2E75B6"/>
              </a:solidFill>
              <a:latin typeface="微软雅黑" charset="0"/>
              <a:ea typeface="微软雅黑" charset="0"/>
              <a:cs typeface="+mn-ea"/>
              <a:sym typeface="+mn-lt"/>
            </a:endParaRPr>
          </a:p>
        </p:txBody>
      </p:sp>
      <p:sp>
        <p:nvSpPr>
          <p:cNvPr id="2" name="文本框 1"/>
          <p:cNvSpPr txBox="1"/>
          <p:nvPr/>
        </p:nvSpPr>
        <p:spPr>
          <a:xfrm>
            <a:off x="1071245" y="1614170"/>
            <a:ext cx="10154920" cy="3291840"/>
          </a:xfrm>
          <a:prstGeom prst="rect">
            <a:avLst/>
          </a:prstGeom>
          <a:noFill/>
        </p:spPr>
        <p:txBody>
          <a:bodyPr wrap="square" rtlCol="0">
            <a:spAutoFit/>
          </a:bodyPr>
          <a:p>
            <a:r>
              <a:rPr lang="zh-CN" altLang="en-US" sz="1600">
                <a:latin typeface="微软雅黑" charset="0"/>
                <a:ea typeface="微软雅黑" charset="0"/>
                <a:cs typeface="微软雅黑" charset="0"/>
              </a:rPr>
              <a:t>2022年，海尔集团营业收入3506亿元，在全球拥有133座智能工厂。海尔智能工厂是一种基于物联网、人工智能和大数据等技术的智能制造解决方案，通过对生产过程的实时监测、分析和优化，实现了生产流程的自动化、智能化和高效化。</a:t>
            </a:r>
            <a:endParaRPr lang="zh-CN" altLang="en-US" sz="1600">
              <a:latin typeface="微软雅黑" charset="0"/>
              <a:ea typeface="微软雅黑" charset="0"/>
              <a:cs typeface="微软雅黑" charset="0"/>
            </a:endParaRPr>
          </a:p>
          <a:p>
            <a:endParaRPr lang="zh-CN" altLang="en-US" sz="1600">
              <a:latin typeface="微软雅黑" charset="0"/>
              <a:ea typeface="微软雅黑" charset="0"/>
              <a:cs typeface="微软雅黑" charset="0"/>
            </a:endParaRPr>
          </a:p>
          <a:p>
            <a:r>
              <a:rPr lang="zh-CN" altLang="en-US" sz="1600">
                <a:latin typeface="微软雅黑" charset="0"/>
                <a:ea typeface="微软雅黑" charset="0"/>
                <a:cs typeface="微软雅黑" charset="0"/>
              </a:rPr>
              <a:t>海尔智能工厂主要包括以下几方面的应用：</a:t>
            </a:r>
            <a:endParaRPr lang="zh-CN" altLang="en-US" sz="1600">
              <a:latin typeface="微软雅黑" charset="0"/>
              <a:ea typeface="微软雅黑" charset="0"/>
              <a:cs typeface="微软雅黑" charset="0"/>
            </a:endParaRPr>
          </a:p>
          <a:p>
            <a:r>
              <a:rPr lang="zh-CN" altLang="en-US" sz="1600">
                <a:latin typeface="微软雅黑" charset="0"/>
                <a:ea typeface="微软雅黑" charset="0"/>
                <a:cs typeface="微软雅黑" charset="0"/>
              </a:rPr>
              <a:t>智能设备：海尔智能工厂采用了一系列智能设备，包括机器人、传感器、智能物流设备等，实现了生产过程的自动化和智能化。</a:t>
            </a:r>
            <a:endParaRPr lang="zh-CN" altLang="en-US" sz="1600">
              <a:latin typeface="微软雅黑" charset="0"/>
              <a:ea typeface="微软雅黑" charset="0"/>
              <a:cs typeface="微软雅黑" charset="0"/>
            </a:endParaRPr>
          </a:p>
          <a:p>
            <a:r>
              <a:rPr lang="zh-CN" altLang="en-US" sz="1600">
                <a:latin typeface="微软雅黑" charset="0"/>
                <a:ea typeface="微软雅黑" charset="0"/>
                <a:cs typeface="微软雅黑" charset="0"/>
              </a:rPr>
              <a:t>智能生产线：海尔智能工厂利用物联网技术实现了生产线的智能化监控和调度。通过对生产过程中各个环节的数据进行采集和分析，实现了生产过程的实时监测和优化，提高了生产效率和质量。</a:t>
            </a:r>
            <a:endParaRPr lang="zh-CN" altLang="en-US" sz="1600">
              <a:latin typeface="微软雅黑" charset="0"/>
              <a:ea typeface="微软雅黑" charset="0"/>
              <a:cs typeface="微软雅黑" charset="0"/>
            </a:endParaRPr>
          </a:p>
          <a:p>
            <a:r>
              <a:rPr lang="zh-CN" altLang="en-US" sz="1600">
                <a:latin typeface="微软雅黑" charset="0"/>
                <a:ea typeface="微软雅黑" charset="0"/>
                <a:cs typeface="微软雅黑" charset="0"/>
              </a:rPr>
              <a:t>智能物流：海尔智能工厂利用物联网和大数据技术实现了智能物流管理。通过对物流运输的实时监控和调度，提高了物流效率和准确性，减少了运输成本。</a:t>
            </a:r>
            <a:endParaRPr lang="zh-CN" altLang="en-US" sz="1600">
              <a:latin typeface="微软雅黑" charset="0"/>
              <a:ea typeface="微软雅黑" charset="0"/>
              <a:cs typeface="微软雅黑" charset="0"/>
            </a:endParaRPr>
          </a:p>
          <a:p>
            <a:r>
              <a:rPr lang="zh-CN" altLang="en-US" sz="1600">
                <a:latin typeface="微软雅黑" charset="0"/>
                <a:ea typeface="微软雅黑" charset="0"/>
                <a:cs typeface="微软雅黑" charset="0"/>
              </a:rPr>
              <a:t>智能质检：海尔智能工厂利用人工智能和大数据技术实现了智能质检。通过对产品的生产过程和质量数据进行分析，实现了对产品质量的自动化监测和控制，提高了产品质量和客户满意度。</a:t>
            </a:r>
            <a:endParaRPr lang="zh-CN" altLang="en-US" sz="1600">
              <a:latin typeface="微软雅黑" charset="0"/>
              <a:ea typeface="微软雅黑" charset="0"/>
              <a:cs typeface="微软雅黑" charset="0"/>
            </a:endParaRPr>
          </a:p>
        </p:txBody>
      </p:sp>
      <p:grpSp>
        <p:nvGrpSpPr>
          <p:cNvPr id="14" name="组合 13"/>
          <p:cNvGrpSpPr/>
          <p:nvPr/>
        </p:nvGrpSpPr>
        <p:grpSpPr>
          <a:xfrm>
            <a:off x="948055" y="5032375"/>
            <a:ext cx="732790" cy="732790"/>
            <a:chOff x="7110" y="7586"/>
            <a:chExt cx="1154" cy="1154"/>
          </a:xfrm>
        </p:grpSpPr>
        <p:sp>
          <p:nvSpPr>
            <p:cNvPr id="15" name="椭圆 14"/>
            <p:cNvSpPr/>
            <p:nvPr/>
          </p:nvSpPr>
          <p:spPr>
            <a:xfrm>
              <a:off x="7110" y="7586"/>
              <a:ext cx="1155" cy="1155"/>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24" name="placeholder_286118"/>
            <p:cNvSpPr>
              <a:spLocks noChangeAspect="1"/>
            </p:cNvSpPr>
            <p:nvPr/>
          </p:nvSpPr>
          <p:spPr bwMode="auto">
            <a:xfrm>
              <a:off x="7368" y="7816"/>
              <a:ext cx="604" cy="7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p>
              <a:endParaRPr lang="zh-CN" altLang="en-US">
                <a:latin typeface="微软雅黑" charset="0"/>
                <a:ea typeface="微软雅黑" charset="0"/>
                <a:cs typeface="+mn-ea"/>
                <a:sym typeface="+mn-lt"/>
              </a:endParaRPr>
            </a:p>
          </p:txBody>
        </p:sp>
      </p:grpSp>
      <p:sp>
        <p:nvSpPr>
          <p:cNvPr id="25" name="1"/>
          <p:cNvSpPr txBox="1">
            <a:spLocks noChangeArrowheads="1"/>
          </p:cNvSpPr>
          <p:nvPr/>
        </p:nvSpPr>
        <p:spPr bwMode="auto">
          <a:xfrm>
            <a:off x="4219309" y="5024699"/>
            <a:ext cx="2256002"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智能生产线</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grpSp>
        <p:nvGrpSpPr>
          <p:cNvPr id="26" name="组合 25"/>
          <p:cNvGrpSpPr/>
          <p:nvPr/>
        </p:nvGrpSpPr>
        <p:grpSpPr>
          <a:xfrm>
            <a:off x="6326505" y="5026025"/>
            <a:ext cx="732790" cy="732790"/>
            <a:chOff x="7110" y="7586"/>
            <a:chExt cx="1154" cy="1154"/>
          </a:xfrm>
        </p:grpSpPr>
        <p:sp>
          <p:nvSpPr>
            <p:cNvPr id="27" name="椭圆 26"/>
            <p:cNvSpPr/>
            <p:nvPr/>
          </p:nvSpPr>
          <p:spPr>
            <a:xfrm>
              <a:off x="7110" y="7586"/>
              <a:ext cx="1155" cy="1155"/>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28" name="placeholder_286118"/>
            <p:cNvSpPr>
              <a:spLocks noChangeAspect="1"/>
            </p:cNvSpPr>
            <p:nvPr/>
          </p:nvSpPr>
          <p:spPr bwMode="auto">
            <a:xfrm>
              <a:off x="7368" y="7816"/>
              <a:ext cx="604" cy="7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p>
              <a:endParaRPr lang="zh-CN" altLang="en-US">
                <a:latin typeface="微软雅黑" charset="0"/>
                <a:ea typeface="微软雅黑" charset="0"/>
                <a:cs typeface="+mn-ea"/>
                <a:sym typeface="+mn-lt"/>
              </a:endParaRPr>
            </a:p>
          </p:txBody>
        </p:sp>
      </p:grpSp>
      <p:sp>
        <p:nvSpPr>
          <p:cNvPr id="29" name="1"/>
          <p:cNvSpPr txBox="1">
            <a:spLocks noChangeArrowheads="1"/>
          </p:cNvSpPr>
          <p:nvPr/>
        </p:nvSpPr>
        <p:spPr bwMode="auto">
          <a:xfrm>
            <a:off x="7170154" y="5039939"/>
            <a:ext cx="2256002"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智能物流</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grpSp>
        <p:nvGrpSpPr>
          <p:cNvPr id="30" name="组合 29"/>
          <p:cNvGrpSpPr/>
          <p:nvPr/>
        </p:nvGrpSpPr>
        <p:grpSpPr>
          <a:xfrm>
            <a:off x="8879205" y="5028565"/>
            <a:ext cx="732790" cy="732790"/>
            <a:chOff x="7110" y="7586"/>
            <a:chExt cx="1154" cy="1154"/>
          </a:xfrm>
        </p:grpSpPr>
        <p:sp>
          <p:nvSpPr>
            <p:cNvPr id="31" name="椭圆 30"/>
            <p:cNvSpPr/>
            <p:nvPr/>
          </p:nvSpPr>
          <p:spPr>
            <a:xfrm>
              <a:off x="7110" y="7586"/>
              <a:ext cx="1155" cy="1155"/>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32" name="placeholder_286118"/>
            <p:cNvSpPr>
              <a:spLocks noChangeAspect="1"/>
            </p:cNvSpPr>
            <p:nvPr/>
          </p:nvSpPr>
          <p:spPr bwMode="auto">
            <a:xfrm>
              <a:off x="7368" y="7816"/>
              <a:ext cx="604" cy="7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p>
              <a:endParaRPr lang="zh-CN" altLang="en-US">
                <a:latin typeface="微软雅黑" charset="0"/>
                <a:ea typeface="微软雅黑" charset="0"/>
                <a:cs typeface="+mn-ea"/>
                <a:sym typeface="+mn-lt"/>
              </a:endParaRPr>
            </a:p>
          </p:txBody>
        </p:sp>
      </p:grpSp>
      <p:sp>
        <p:nvSpPr>
          <p:cNvPr id="33" name="1"/>
          <p:cNvSpPr txBox="1">
            <a:spLocks noChangeArrowheads="1"/>
          </p:cNvSpPr>
          <p:nvPr/>
        </p:nvSpPr>
        <p:spPr bwMode="auto">
          <a:xfrm>
            <a:off x="9799054" y="5043114"/>
            <a:ext cx="2256002"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智能质检</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465899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海尔智能工厂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智能设备</a:t>
            </a:r>
            <a:endParaRPr lang="zh-CN" altLang="en-US" sz="2600" dirty="0" smtClean="0">
              <a:solidFill>
                <a:srgbClr val="2E75B6"/>
              </a:solidFill>
              <a:latin typeface="微软雅黑" charset="0"/>
              <a:ea typeface="微软雅黑" charset="0"/>
              <a:cs typeface="微软雅黑" charset="0"/>
              <a:sym typeface="+mn-lt"/>
            </a:endParaRPr>
          </a:p>
        </p:txBody>
      </p:sp>
      <p:sp>
        <p:nvSpPr>
          <p:cNvPr id="76" name="燕尾形 75"/>
          <p:cNvSpPr/>
          <p:nvPr>
            <p:custDataLst>
              <p:tags r:id="rId1"/>
            </p:custDataLst>
          </p:nvPr>
        </p:nvSpPr>
        <p:spPr>
          <a:xfrm>
            <a:off x="2081530" y="5183505"/>
            <a:ext cx="2007235" cy="614045"/>
          </a:xfrm>
          <a:prstGeom prst="chevron">
            <a:avLst>
              <a:gd name="adj" fmla="val 58870"/>
            </a:avLst>
          </a:prstGeom>
          <a:solidFill>
            <a:srgbClr val="6096E6">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7" name="燕尾形 76"/>
          <p:cNvSpPr/>
          <p:nvPr>
            <p:custDataLst>
              <p:tags r:id="rId2"/>
            </p:custDataLst>
          </p:nvPr>
        </p:nvSpPr>
        <p:spPr>
          <a:xfrm>
            <a:off x="4088765" y="5183505"/>
            <a:ext cx="2007235" cy="614045"/>
          </a:xfrm>
          <a:prstGeom prst="chevron">
            <a:avLst>
              <a:gd name="adj" fmla="val 58870"/>
            </a:avLst>
          </a:prstGeom>
          <a:solidFill>
            <a:srgbClr val="58B6E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8" name="燕尾形 77"/>
          <p:cNvSpPr/>
          <p:nvPr>
            <p:custDataLst>
              <p:tags r:id="rId3"/>
            </p:custDataLst>
          </p:nvPr>
        </p:nvSpPr>
        <p:spPr>
          <a:xfrm>
            <a:off x="6096000" y="5183505"/>
            <a:ext cx="2007235" cy="614045"/>
          </a:xfrm>
          <a:prstGeom prst="chevron">
            <a:avLst>
              <a:gd name="adj" fmla="val 58870"/>
            </a:avLst>
          </a:prstGeom>
          <a:solidFill>
            <a:srgbClr val="56CA9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9" name="燕尾形 78"/>
          <p:cNvSpPr/>
          <p:nvPr>
            <p:custDataLst>
              <p:tags r:id="rId4"/>
            </p:custDataLst>
          </p:nvPr>
        </p:nvSpPr>
        <p:spPr>
          <a:xfrm>
            <a:off x="8103235" y="5183505"/>
            <a:ext cx="2007235" cy="614045"/>
          </a:xfrm>
          <a:prstGeom prst="chevron">
            <a:avLst>
              <a:gd name="adj" fmla="val 58870"/>
            </a:avLst>
          </a:prstGeom>
          <a:solidFill>
            <a:srgbClr val="FFBA5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 name="燕尾形 4"/>
          <p:cNvSpPr/>
          <p:nvPr>
            <p:custDataLst>
              <p:tags r:id="rId5"/>
            </p:custDataLst>
          </p:nvPr>
        </p:nvSpPr>
        <p:spPr>
          <a:xfrm>
            <a:off x="2081530" y="5044440"/>
            <a:ext cx="2007235" cy="614045"/>
          </a:xfrm>
          <a:prstGeom prst="chevron">
            <a:avLst>
              <a:gd name="adj" fmla="val 58870"/>
            </a:avLst>
          </a:prstGeom>
          <a:solidFill>
            <a:srgbClr val="6096E6"/>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0" name="燕尾形 49"/>
          <p:cNvSpPr/>
          <p:nvPr>
            <p:custDataLst>
              <p:tags r:id="rId6"/>
            </p:custDataLst>
          </p:nvPr>
        </p:nvSpPr>
        <p:spPr>
          <a:xfrm>
            <a:off x="4088765" y="5044440"/>
            <a:ext cx="2007235" cy="614045"/>
          </a:xfrm>
          <a:prstGeom prst="chevron">
            <a:avLst>
              <a:gd name="adj" fmla="val 58870"/>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1" name="燕尾形 50"/>
          <p:cNvSpPr/>
          <p:nvPr>
            <p:custDataLst>
              <p:tags r:id="rId7"/>
            </p:custDataLst>
          </p:nvPr>
        </p:nvSpPr>
        <p:spPr>
          <a:xfrm>
            <a:off x="6096000" y="5044440"/>
            <a:ext cx="2007235" cy="614045"/>
          </a:xfrm>
          <a:prstGeom prst="chevron">
            <a:avLst>
              <a:gd name="adj" fmla="val 58870"/>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2" name="燕尾形 51"/>
          <p:cNvSpPr/>
          <p:nvPr>
            <p:custDataLst>
              <p:tags r:id="rId8"/>
            </p:custDataLst>
          </p:nvPr>
        </p:nvSpPr>
        <p:spPr>
          <a:xfrm>
            <a:off x="8103235" y="5044440"/>
            <a:ext cx="2007235" cy="614045"/>
          </a:xfrm>
          <a:prstGeom prst="chevron">
            <a:avLst>
              <a:gd name="adj" fmla="val 58870"/>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cxnSp>
        <p:nvCxnSpPr>
          <p:cNvPr id="82" name="直接箭头连接符 81"/>
          <p:cNvCxnSpPr/>
          <p:nvPr>
            <p:custDataLst>
              <p:tags r:id="rId9"/>
            </p:custDataLst>
          </p:nvPr>
        </p:nvCxnSpPr>
        <p:spPr>
          <a:xfrm flipV="1">
            <a:off x="2081530" y="908050"/>
            <a:ext cx="0" cy="2470785"/>
          </a:xfrm>
          <a:prstGeom prst="straightConnector1">
            <a:avLst/>
          </a:prstGeom>
          <a:ln w="12700">
            <a:solidFill>
              <a:srgbClr val="6096E6"/>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6" name="直接箭头连接符 5"/>
          <p:cNvCxnSpPr/>
          <p:nvPr>
            <p:custDataLst>
              <p:tags r:id="rId10"/>
            </p:custDataLst>
          </p:nvPr>
        </p:nvCxnSpPr>
        <p:spPr>
          <a:xfrm flipV="1">
            <a:off x="4088765" y="908050"/>
            <a:ext cx="0" cy="2470785"/>
          </a:xfrm>
          <a:prstGeom prst="straightConnector1">
            <a:avLst/>
          </a:prstGeom>
          <a:ln w="12700">
            <a:solidFill>
              <a:srgbClr val="58B6E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7" name="直接箭头连接符 6"/>
          <p:cNvCxnSpPr/>
          <p:nvPr>
            <p:custDataLst>
              <p:tags r:id="rId11"/>
            </p:custDataLst>
          </p:nvPr>
        </p:nvCxnSpPr>
        <p:spPr>
          <a:xfrm flipV="1">
            <a:off x="6096000" y="908050"/>
            <a:ext cx="0" cy="2470785"/>
          </a:xfrm>
          <a:prstGeom prst="straightConnector1">
            <a:avLst/>
          </a:prstGeom>
          <a:ln w="12700">
            <a:solidFill>
              <a:srgbClr val="56CA9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9" name="直接箭头连接符 8"/>
          <p:cNvCxnSpPr/>
          <p:nvPr>
            <p:custDataLst>
              <p:tags r:id="rId12"/>
            </p:custDataLst>
          </p:nvPr>
        </p:nvCxnSpPr>
        <p:spPr>
          <a:xfrm flipV="1">
            <a:off x="8103235" y="908050"/>
            <a:ext cx="0" cy="2470785"/>
          </a:xfrm>
          <a:prstGeom prst="straightConnector1">
            <a:avLst/>
          </a:prstGeom>
          <a:ln w="12700">
            <a:solidFill>
              <a:srgbClr val="FFBA55"/>
            </a:solidFill>
            <a:prstDash val="lgDash"/>
            <a:tailEnd type="arrow"/>
          </a:ln>
        </p:spPr>
        <p:style>
          <a:lnRef idx="1">
            <a:srgbClr val="6096E6"/>
          </a:lnRef>
          <a:fillRef idx="0">
            <a:srgbClr val="6096E6"/>
          </a:fillRef>
          <a:effectRef idx="0">
            <a:srgbClr val="6096E6"/>
          </a:effectRef>
          <a:fontRef idx="minor">
            <a:srgbClr val="000000"/>
          </a:fontRef>
        </p:style>
      </p:cxnSp>
      <p:sp>
        <p:nvSpPr>
          <p:cNvPr id="55" name="文本框 54"/>
          <p:cNvSpPr txBox="1"/>
          <p:nvPr>
            <p:custDataLst>
              <p:tags r:id="rId13"/>
            </p:custDataLst>
          </p:nvPr>
        </p:nvSpPr>
        <p:spPr>
          <a:xfrm>
            <a:off x="2003425" y="1151255"/>
            <a:ext cx="213169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机器人</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56" name="文本框 55"/>
          <p:cNvSpPr txBox="1"/>
          <p:nvPr>
            <p:custDataLst>
              <p:tags r:id="rId14"/>
            </p:custDataLst>
          </p:nvPr>
        </p:nvSpPr>
        <p:spPr>
          <a:xfrm>
            <a:off x="2165350" y="161734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广泛应用了机器人技术，包括搬运机器人、焊接机器人、涂装机器人、装配机器人等。这些机器人通过计算机程序和传感器控制，能够自主完成生产过程中的各种操作，如搬运、焊接、涂装、装配等。机器人的应用不仅提高了生产效率和质量，还降低了生产成本和工伤风险。</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1" name="文本框 10"/>
          <p:cNvSpPr txBox="1"/>
          <p:nvPr>
            <p:custDataLst>
              <p:tags r:id="rId15"/>
            </p:custDataLst>
          </p:nvPr>
        </p:nvSpPr>
        <p:spPr>
          <a:xfrm>
            <a:off x="4173220" y="1151255"/>
            <a:ext cx="1800225" cy="368300"/>
          </a:xfrm>
          <a:prstGeom prst="rect">
            <a:avLst/>
          </a:prstGeom>
          <a:noFill/>
          <a:effectLst>
            <a:outerShdw blurRad="63500" sx="102000" sy="102000" algn="ctr" rotWithShape="0">
              <a:prstClr val="black">
                <a:alpha val="10000"/>
              </a:prstClr>
            </a:outerShdw>
          </a:effectLst>
        </p:spPr>
        <p:txBody>
          <a:bodyPr wrap="square" bIns="0" rtlCol="0">
            <a:noAutofit/>
          </a:bodyPr>
          <a:p>
            <a:pPr lvl="0" algn="ctr">
              <a:buClrTx/>
              <a:buSzTx/>
              <a:buFontTx/>
            </a:pP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传感器</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2" name="文本框 11"/>
          <p:cNvSpPr txBox="1"/>
          <p:nvPr>
            <p:custDataLst>
              <p:tags r:id="rId16"/>
            </p:custDataLst>
          </p:nvPr>
        </p:nvSpPr>
        <p:spPr>
          <a:xfrm>
            <a:off x="4175760" y="161798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广泛应用了各种传感器技术，包括温度传感器、湿度传感器、压力传感器、光电传感器等。这些传感器能够实时监测生产过程中的各种参数和环境，如温度、湿度、压力、光照等，提供实时的数据反馈和控制，实现了生产过程的实时监测和调整。</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3" name="文本框 12"/>
          <p:cNvSpPr txBox="1"/>
          <p:nvPr>
            <p:custDataLst>
              <p:tags r:id="rId17"/>
            </p:custDataLst>
          </p:nvPr>
        </p:nvSpPr>
        <p:spPr>
          <a:xfrm>
            <a:off x="6139180" y="1151255"/>
            <a:ext cx="1951990" cy="368300"/>
          </a:xfrm>
          <a:prstGeom prst="rect">
            <a:avLst/>
          </a:prstGeom>
          <a:noFill/>
          <a:effectLst>
            <a:outerShdw blurRad="63500" sx="102000" sy="102000" algn="ctr" rotWithShape="0">
              <a:prstClr val="black">
                <a:alpha val="10000"/>
              </a:prstClr>
            </a:outerShdw>
          </a:effectLst>
        </p:spPr>
        <p:txBody>
          <a:bodyPr wrap="square" bIns="0" rtlCol="0">
            <a:noAutofit/>
          </a:bodyPr>
          <a:p>
            <a:pPr lvl="0" algn="ctr">
              <a:buClrTx/>
              <a:buSzTx/>
              <a:buFontTx/>
            </a:pP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智能物流设备</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6" name="文本框 15"/>
          <p:cNvSpPr txBox="1"/>
          <p:nvPr>
            <p:custDataLst>
              <p:tags r:id="rId18"/>
            </p:custDataLst>
          </p:nvPr>
        </p:nvSpPr>
        <p:spPr>
          <a:xfrm>
            <a:off x="6181725" y="161734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rPr>
              <a:t>海尔智能工厂还应用了各种智能物流设备，包括AGV自动导航车、智能仓储设备、智能物流传送带等。这些设备能够自主完成物流运输、仓储管理等工作，实现了物流过程的自动化和智能化，提高了物流效率和准确性，降低了物流成本。</a:t>
            </a:r>
            <a:endPar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endParaRPr>
          </a:p>
        </p:txBody>
      </p:sp>
      <p:sp>
        <p:nvSpPr>
          <p:cNvPr id="18" name="文本框 17"/>
          <p:cNvSpPr txBox="1"/>
          <p:nvPr>
            <p:custDataLst>
              <p:tags r:id="rId19"/>
            </p:custDataLst>
          </p:nvPr>
        </p:nvSpPr>
        <p:spPr>
          <a:xfrm>
            <a:off x="8094980" y="1151255"/>
            <a:ext cx="2131695" cy="368300"/>
          </a:xfrm>
          <a:prstGeom prst="rect">
            <a:avLst/>
          </a:prstGeom>
          <a:noFill/>
          <a:effectLst>
            <a:outerShdw blurRad="63500" sx="102000" sy="102000" algn="ctr" rotWithShape="0">
              <a:prstClr val="black">
                <a:alpha val="10000"/>
              </a:prstClr>
            </a:outerShdw>
          </a:effectLst>
        </p:spPr>
        <p:txBody>
          <a:bodyPr wrap="square" bIns="0" rtlCol="0">
            <a:noAutofit/>
          </a:bodyPr>
          <a:p>
            <a:pPr lvl="0" algn="ctr">
              <a:buClrTx/>
              <a:buSzTx/>
              <a:buFontTx/>
            </a:pP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其他智能设备</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9" name="文本框 18"/>
          <p:cNvSpPr txBox="1"/>
          <p:nvPr>
            <p:custDataLst>
              <p:tags r:id="rId20"/>
            </p:custDataLst>
          </p:nvPr>
        </p:nvSpPr>
        <p:spPr>
          <a:xfrm>
            <a:off x="8190230" y="161798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还应用了各种其他智能设备，如智能巡检机器人、智能分拣设备、智能识别设备等。这些设备能够自主完成各种任务，如设备巡检、零部件分拣、产品识别等，实现了生产过程的自动化和智能化，提高了生产效率和质量。</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0" name="文本框 19"/>
          <p:cNvSpPr txBox="1"/>
          <p:nvPr>
            <p:custDataLst>
              <p:tags r:id="rId21"/>
            </p:custDataLst>
          </p:nvPr>
        </p:nvSpPr>
        <p:spPr>
          <a:xfrm>
            <a:off x="2418080" y="516699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21" name="文本框 20"/>
          <p:cNvSpPr txBox="1"/>
          <p:nvPr>
            <p:custDataLst>
              <p:tags r:id="rId22"/>
            </p:custDataLst>
          </p:nvPr>
        </p:nvSpPr>
        <p:spPr>
          <a:xfrm>
            <a:off x="4425315" y="516699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4" name="文本框 33"/>
          <p:cNvSpPr txBox="1"/>
          <p:nvPr>
            <p:custDataLst>
              <p:tags r:id="rId23"/>
            </p:custDataLst>
          </p:nvPr>
        </p:nvSpPr>
        <p:spPr>
          <a:xfrm>
            <a:off x="6432550" y="516699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5" name="文本框 34"/>
          <p:cNvSpPr txBox="1"/>
          <p:nvPr>
            <p:custDataLst>
              <p:tags r:id="rId24"/>
            </p:custDataLst>
          </p:nvPr>
        </p:nvSpPr>
        <p:spPr>
          <a:xfrm>
            <a:off x="8439785" y="5166995"/>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pic>
        <p:nvPicPr>
          <p:cNvPr id="36" name="图片 35" descr="343435383038363b343532323338323bcee5c1a6c4a3d0cd"/>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2759075" y="6021705"/>
            <a:ext cx="650240" cy="650240"/>
          </a:xfrm>
          <a:prstGeom prst="rect">
            <a:avLst/>
          </a:prstGeom>
        </p:spPr>
      </p:pic>
      <p:pic>
        <p:nvPicPr>
          <p:cNvPr id="37" name="图片 36" descr="343435383038363b343532323338353bc8abc7f2bbaf"/>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4770755" y="6021705"/>
            <a:ext cx="650240" cy="650240"/>
          </a:xfrm>
          <a:prstGeom prst="rect">
            <a:avLst/>
          </a:prstGeom>
        </p:spPr>
      </p:pic>
      <p:pic>
        <p:nvPicPr>
          <p:cNvPr id="38" name="图片 37" descr="343435383038363b343532323338363bb9d8bcfcb5e3"/>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6776720" y="6021705"/>
            <a:ext cx="650240" cy="650240"/>
          </a:xfrm>
          <a:prstGeom prst="rect">
            <a:avLst/>
          </a:prstGeom>
        </p:spPr>
      </p:pic>
      <p:pic>
        <p:nvPicPr>
          <p:cNvPr id="39" name="图片 38" descr="343435383038363b343532323430313bd6b4d0d0bcc6bbae"/>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8785225" y="6021705"/>
            <a:ext cx="650240" cy="650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465899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海尔智能工厂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智能生产线</a:t>
            </a:r>
            <a:endParaRPr lang="zh-CN" altLang="en-US" sz="2600" dirty="0" smtClean="0">
              <a:solidFill>
                <a:srgbClr val="2E75B6"/>
              </a:solidFill>
              <a:latin typeface="微软雅黑" charset="0"/>
              <a:ea typeface="微软雅黑" charset="0"/>
              <a:cs typeface="微软雅黑" charset="0"/>
              <a:sym typeface="+mn-lt"/>
            </a:endParaRPr>
          </a:p>
        </p:txBody>
      </p:sp>
      <p:sp>
        <p:nvSpPr>
          <p:cNvPr id="76" name="燕尾形 75"/>
          <p:cNvSpPr/>
          <p:nvPr>
            <p:custDataLst>
              <p:tags r:id="rId1"/>
            </p:custDataLst>
          </p:nvPr>
        </p:nvSpPr>
        <p:spPr>
          <a:xfrm>
            <a:off x="2081530" y="5170170"/>
            <a:ext cx="2007235" cy="614045"/>
          </a:xfrm>
          <a:prstGeom prst="chevron">
            <a:avLst>
              <a:gd name="adj" fmla="val 58870"/>
            </a:avLst>
          </a:prstGeom>
          <a:solidFill>
            <a:srgbClr val="6096E6">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7" name="燕尾形 76"/>
          <p:cNvSpPr/>
          <p:nvPr>
            <p:custDataLst>
              <p:tags r:id="rId2"/>
            </p:custDataLst>
          </p:nvPr>
        </p:nvSpPr>
        <p:spPr>
          <a:xfrm>
            <a:off x="4088765" y="5170170"/>
            <a:ext cx="2007235" cy="614045"/>
          </a:xfrm>
          <a:prstGeom prst="chevron">
            <a:avLst>
              <a:gd name="adj" fmla="val 58870"/>
            </a:avLst>
          </a:prstGeom>
          <a:solidFill>
            <a:srgbClr val="58B6E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8" name="燕尾形 77"/>
          <p:cNvSpPr/>
          <p:nvPr>
            <p:custDataLst>
              <p:tags r:id="rId3"/>
            </p:custDataLst>
          </p:nvPr>
        </p:nvSpPr>
        <p:spPr>
          <a:xfrm>
            <a:off x="6096000" y="5170170"/>
            <a:ext cx="2007235" cy="614045"/>
          </a:xfrm>
          <a:prstGeom prst="chevron">
            <a:avLst>
              <a:gd name="adj" fmla="val 58870"/>
            </a:avLst>
          </a:prstGeom>
          <a:solidFill>
            <a:srgbClr val="56CA9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9" name="燕尾形 78"/>
          <p:cNvSpPr/>
          <p:nvPr>
            <p:custDataLst>
              <p:tags r:id="rId4"/>
            </p:custDataLst>
          </p:nvPr>
        </p:nvSpPr>
        <p:spPr>
          <a:xfrm>
            <a:off x="8103235" y="5170170"/>
            <a:ext cx="2007235" cy="614045"/>
          </a:xfrm>
          <a:prstGeom prst="chevron">
            <a:avLst>
              <a:gd name="adj" fmla="val 58870"/>
            </a:avLst>
          </a:prstGeom>
          <a:solidFill>
            <a:srgbClr val="FFBA5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 name="燕尾形 4"/>
          <p:cNvSpPr/>
          <p:nvPr>
            <p:custDataLst>
              <p:tags r:id="rId5"/>
            </p:custDataLst>
          </p:nvPr>
        </p:nvSpPr>
        <p:spPr>
          <a:xfrm>
            <a:off x="2081530" y="5031105"/>
            <a:ext cx="2007235" cy="614045"/>
          </a:xfrm>
          <a:prstGeom prst="chevron">
            <a:avLst>
              <a:gd name="adj" fmla="val 58870"/>
            </a:avLst>
          </a:prstGeom>
          <a:solidFill>
            <a:srgbClr val="6096E6"/>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0" name="燕尾形 49"/>
          <p:cNvSpPr/>
          <p:nvPr>
            <p:custDataLst>
              <p:tags r:id="rId6"/>
            </p:custDataLst>
          </p:nvPr>
        </p:nvSpPr>
        <p:spPr>
          <a:xfrm>
            <a:off x="4088765" y="5031105"/>
            <a:ext cx="2007235" cy="614045"/>
          </a:xfrm>
          <a:prstGeom prst="chevron">
            <a:avLst>
              <a:gd name="adj" fmla="val 58870"/>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1" name="燕尾形 50"/>
          <p:cNvSpPr/>
          <p:nvPr>
            <p:custDataLst>
              <p:tags r:id="rId7"/>
            </p:custDataLst>
          </p:nvPr>
        </p:nvSpPr>
        <p:spPr>
          <a:xfrm>
            <a:off x="6096000" y="5031105"/>
            <a:ext cx="2007235" cy="614045"/>
          </a:xfrm>
          <a:prstGeom prst="chevron">
            <a:avLst>
              <a:gd name="adj" fmla="val 58870"/>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2" name="燕尾形 51"/>
          <p:cNvSpPr/>
          <p:nvPr>
            <p:custDataLst>
              <p:tags r:id="rId8"/>
            </p:custDataLst>
          </p:nvPr>
        </p:nvSpPr>
        <p:spPr>
          <a:xfrm>
            <a:off x="8103235" y="5031105"/>
            <a:ext cx="2007235" cy="614045"/>
          </a:xfrm>
          <a:prstGeom prst="chevron">
            <a:avLst>
              <a:gd name="adj" fmla="val 58870"/>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cxnSp>
        <p:nvCxnSpPr>
          <p:cNvPr id="82" name="直接箭头连接符 81"/>
          <p:cNvCxnSpPr/>
          <p:nvPr>
            <p:custDataLst>
              <p:tags r:id="rId9"/>
            </p:custDataLst>
          </p:nvPr>
        </p:nvCxnSpPr>
        <p:spPr>
          <a:xfrm flipV="1">
            <a:off x="2081530" y="921385"/>
            <a:ext cx="0" cy="2470785"/>
          </a:xfrm>
          <a:prstGeom prst="straightConnector1">
            <a:avLst/>
          </a:prstGeom>
          <a:ln w="12700">
            <a:solidFill>
              <a:srgbClr val="6096E6"/>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6" name="直接箭头连接符 5"/>
          <p:cNvCxnSpPr/>
          <p:nvPr>
            <p:custDataLst>
              <p:tags r:id="rId10"/>
            </p:custDataLst>
          </p:nvPr>
        </p:nvCxnSpPr>
        <p:spPr>
          <a:xfrm flipV="1">
            <a:off x="4088765" y="921385"/>
            <a:ext cx="0" cy="2470785"/>
          </a:xfrm>
          <a:prstGeom prst="straightConnector1">
            <a:avLst/>
          </a:prstGeom>
          <a:ln w="12700">
            <a:solidFill>
              <a:srgbClr val="58B6E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7" name="直接箭头连接符 6"/>
          <p:cNvCxnSpPr/>
          <p:nvPr>
            <p:custDataLst>
              <p:tags r:id="rId11"/>
            </p:custDataLst>
          </p:nvPr>
        </p:nvCxnSpPr>
        <p:spPr>
          <a:xfrm flipV="1">
            <a:off x="6096000" y="921385"/>
            <a:ext cx="0" cy="2470785"/>
          </a:xfrm>
          <a:prstGeom prst="straightConnector1">
            <a:avLst/>
          </a:prstGeom>
          <a:ln w="12700">
            <a:solidFill>
              <a:srgbClr val="56CA9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9" name="直接箭头连接符 8"/>
          <p:cNvCxnSpPr/>
          <p:nvPr>
            <p:custDataLst>
              <p:tags r:id="rId12"/>
            </p:custDataLst>
          </p:nvPr>
        </p:nvCxnSpPr>
        <p:spPr>
          <a:xfrm flipV="1">
            <a:off x="8103235" y="921385"/>
            <a:ext cx="0" cy="2470785"/>
          </a:xfrm>
          <a:prstGeom prst="straightConnector1">
            <a:avLst/>
          </a:prstGeom>
          <a:ln w="12700">
            <a:solidFill>
              <a:srgbClr val="FFBA55"/>
            </a:solidFill>
            <a:prstDash val="lgDash"/>
            <a:tailEnd type="arrow"/>
          </a:ln>
        </p:spPr>
        <p:style>
          <a:lnRef idx="1">
            <a:srgbClr val="6096E6"/>
          </a:lnRef>
          <a:fillRef idx="0">
            <a:srgbClr val="6096E6"/>
          </a:fillRef>
          <a:effectRef idx="0">
            <a:srgbClr val="6096E6"/>
          </a:effectRef>
          <a:fontRef idx="minor">
            <a:srgbClr val="000000"/>
          </a:fontRef>
        </p:style>
      </p:cxnSp>
      <p:sp>
        <p:nvSpPr>
          <p:cNvPr id="55" name="文本框 54"/>
          <p:cNvSpPr txBox="1"/>
          <p:nvPr>
            <p:custDataLst>
              <p:tags r:id="rId13"/>
            </p:custDataLst>
          </p:nvPr>
        </p:nvSpPr>
        <p:spPr>
          <a:xfrm>
            <a:off x="2003425" y="1058545"/>
            <a:ext cx="213169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智能生产计划</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56" name="文本框 55"/>
          <p:cNvSpPr txBox="1"/>
          <p:nvPr>
            <p:custDataLst>
              <p:tags r:id="rId14"/>
            </p:custDataLst>
          </p:nvPr>
        </p:nvSpPr>
        <p:spPr>
          <a:xfrm>
            <a:off x="2165350" y="163068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通过分析市场需求和生产资源，制定了智能化的生产计划，根据实时的订单和生产情况进行动态调整。海尔智能工厂的生产计划能够自动识别生产线的瓶颈和短板，自动调整生产线的产能，最大限度地提高生产效率和质量。</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1" name="文本框 10"/>
          <p:cNvSpPr txBox="1"/>
          <p:nvPr>
            <p:custDataLst>
              <p:tags r:id="rId15"/>
            </p:custDataLst>
          </p:nvPr>
        </p:nvSpPr>
        <p:spPr>
          <a:xfrm>
            <a:off x="4173220" y="1058545"/>
            <a:ext cx="1973580"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智能生产调度</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2" name="文本框 11"/>
          <p:cNvSpPr txBox="1"/>
          <p:nvPr>
            <p:custDataLst>
              <p:tags r:id="rId16"/>
            </p:custDataLst>
          </p:nvPr>
        </p:nvSpPr>
        <p:spPr>
          <a:xfrm>
            <a:off x="4175760" y="163131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采用了智能化的生产调度系统，实现了生产过程的自动化和智能化。通过物联网、云计算等技术，实现了生产过程的实时监控和控制，能够自动识别生产线的异常情况和故障，自动调整生产计划和生产线的运行状态，最大限度地提高生产效率和质量。</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3" name="文本框 12"/>
          <p:cNvSpPr txBox="1"/>
          <p:nvPr>
            <p:custDataLst>
              <p:tags r:id="rId17"/>
            </p:custDataLst>
          </p:nvPr>
        </p:nvSpPr>
        <p:spPr>
          <a:xfrm>
            <a:off x="6165215" y="921385"/>
            <a:ext cx="184340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智能化的</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装配线</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6" name="文本框 15"/>
          <p:cNvSpPr txBox="1"/>
          <p:nvPr>
            <p:custDataLst>
              <p:tags r:id="rId18"/>
            </p:custDataLst>
          </p:nvPr>
        </p:nvSpPr>
        <p:spPr>
          <a:xfrm>
            <a:off x="6181725" y="163068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的装配线采用了智能化的技术，如物联网、人工智能等，应用149项行业领先的制造技术，通过人机料法环等全要素信息集成互联，实现生产高效协同。装配线能够自动识别产品型号和零部件，自动完成产品组装、测试、包装等工作，实现了生产过程的高效和准确。</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8" name="文本框 17"/>
          <p:cNvSpPr txBox="1"/>
          <p:nvPr>
            <p:custDataLst>
              <p:tags r:id="rId19"/>
            </p:custDataLst>
          </p:nvPr>
        </p:nvSpPr>
        <p:spPr>
          <a:xfrm>
            <a:off x="8188325" y="921385"/>
            <a:ext cx="184340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智能化的</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质量控制</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9" name="文本框 18"/>
          <p:cNvSpPr txBox="1"/>
          <p:nvPr>
            <p:custDataLst>
              <p:tags r:id="rId20"/>
            </p:custDataLst>
          </p:nvPr>
        </p:nvSpPr>
        <p:spPr>
          <a:xfrm>
            <a:off x="8190230" y="163131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采用了智能化的质量控制技术，包括传感器、机器视觉等。通过实时监测和检测生产过程中的各种参数和环节，自动发现产品质量问题和异常情况，实现了生产过程的实时监控和调整，提高了产品质量和工厂的生产效率。</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0" name="文本框 19"/>
          <p:cNvSpPr txBox="1"/>
          <p:nvPr>
            <p:custDataLst>
              <p:tags r:id="rId21"/>
            </p:custDataLst>
          </p:nvPr>
        </p:nvSpPr>
        <p:spPr>
          <a:xfrm>
            <a:off x="2418080" y="515366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21" name="文本框 20"/>
          <p:cNvSpPr txBox="1"/>
          <p:nvPr>
            <p:custDataLst>
              <p:tags r:id="rId22"/>
            </p:custDataLst>
          </p:nvPr>
        </p:nvSpPr>
        <p:spPr>
          <a:xfrm>
            <a:off x="4425315" y="515366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4" name="文本框 33"/>
          <p:cNvSpPr txBox="1"/>
          <p:nvPr>
            <p:custDataLst>
              <p:tags r:id="rId23"/>
            </p:custDataLst>
          </p:nvPr>
        </p:nvSpPr>
        <p:spPr>
          <a:xfrm>
            <a:off x="6432550" y="515366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5" name="文本框 34"/>
          <p:cNvSpPr txBox="1"/>
          <p:nvPr>
            <p:custDataLst>
              <p:tags r:id="rId24"/>
            </p:custDataLst>
          </p:nvPr>
        </p:nvSpPr>
        <p:spPr>
          <a:xfrm>
            <a:off x="8439785" y="515366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pic>
        <p:nvPicPr>
          <p:cNvPr id="36" name="图片 35" descr="343435383038363b343532323338323bcee5c1a6c4a3d0cd"/>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2759075" y="6008370"/>
            <a:ext cx="650240" cy="650240"/>
          </a:xfrm>
          <a:prstGeom prst="rect">
            <a:avLst/>
          </a:prstGeom>
        </p:spPr>
      </p:pic>
      <p:pic>
        <p:nvPicPr>
          <p:cNvPr id="37" name="图片 36" descr="343435383038363b343532323338353bc8abc7f2bbaf"/>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4770755" y="6008370"/>
            <a:ext cx="650240" cy="650240"/>
          </a:xfrm>
          <a:prstGeom prst="rect">
            <a:avLst/>
          </a:prstGeom>
        </p:spPr>
      </p:pic>
      <p:pic>
        <p:nvPicPr>
          <p:cNvPr id="38" name="图片 37" descr="343435383038363b343532323338363bb9d8bcfcb5e3"/>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6776720" y="6008370"/>
            <a:ext cx="650240" cy="650240"/>
          </a:xfrm>
          <a:prstGeom prst="rect">
            <a:avLst/>
          </a:prstGeom>
        </p:spPr>
      </p:pic>
      <p:pic>
        <p:nvPicPr>
          <p:cNvPr id="39" name="图片 38" descr="343435383038363b343532323430313bd6b4d0d0bcc6bbae"/>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8785225" y="6008370"/>
            <a:ext cx="650240" cy="650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海尔智能工厂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智能物流</a:t>
            </a:r>
            <a:endParaRPr lang="zh-CN" altLang="en-US" sz="2600" dirty="0" smtClean="0">
              <a:solidFill>
                <a:srgbClr val="2E75B6"/>
              </a:solidFill>
              <a:latin typeface="微软雅黑" charset="0"/>
              <a:ea typeface="微软雅黑" charset="0"/>
              <a:cs typeface="微软雅黑" charset="0"/>
              <a:sym typeface="+mn-lt"/>
            </a:endParaRPr>
          </a:p>
        </p:txBody>
      </p:sp>
      <p:sp>
        <p:nvSpPr>
          <p:cNvPr id="2" name="燕尾形 75"/>
          <p:cNvSpPr/>
          <p:nvPr>
            <p:custDataLst>
              <p:tags r:id="rId1"/>
            </p:custDataLst>
          </p:nvPr>
        </p:nvSpPr>
        <p:spPr>
          <a:xfrm>
            <a:off x="2465004" y="5236788"/>
            <a:ext cx="2420919" cy="740598"/>
          </a:xfrm>
          <a:prstGeom prst="chevron">
            <a:avLst>
              <a:gd name="adj" fmla="val 5887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3" name="燕尾形 76"/>
          <p:cNvSpPr/>
          <p:nvPr>
            <p:custDataLst>
              <p:tags r:id="rId2"/>
            </p:custDataLst>
          </p:nvPr>
        </p:nvSpPr>
        <p:spPr>
          <a:xfrm>
            <a:off x="4885923" y="5236788"/>
            <a:ext cx="2420919" cy="740598"/>
          </a:xfrm>
          <a:prstGeom prst="chevron">
            <a:avLst>
              <a:gd name="adj" fmla="val 58870"/>
            </a:avLst>
          </a:prstGeom>
          <a:solidFill>
            <a:schemeClr val="accent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4" name="燕尾形 77"/>
          <p:cNvSpPr/>
          <p:nvPr>
            <p:custDataLst>
              <p:tags r:id="rId3"/>
            </p:custDataLst>
          </p:nvPr>
        </p:nvSpPr>
        <p:spPr>
          <a:xfrm>
            <a:off x="7306843" y="5236788"/>
            <a:ext cx="2420919" cy="740598"/>
          </a:xfrm>
          <a:prstGeom prst="chevron">
            <a:avLst>
              <a:gd name="adj" fmla="val 58870"/>
            </a:avLst>
          </a:prstGeom>
          <a:solidFill>
            <a:schemeClr val="accent3">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8" name="燕尾形 3"/>
          <p:cNvSpPr/>
          <p:nvPr>
            <p:custDataLst>
              <p:tags r:id="rId4"/>
            </p:custDataLst>
          </p:nvPr>
        </p:nvSpPr>
        <p:spPr>
          <a:xfrm>
            <a:off x="2465004" y="5069062"/>
            <a:ext cx="2420919" cy="740598"/>
          </a:xfrm>
          <a:prstGeom prst="chevron">
            <a:avLst>
              <a:gd name="adj" fmla="val 588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10" name="燕尾形 49"/>
          <p:cNvSpPr/>
          <p:nvPr>
            <p:custDataLst>
              <p:tags r:id="rId5"/>
            </p:custDataLst>
          </p:nvPr>
        </p:nvSpPr>
        <p:spPr>
          <a:xfrm>
            <a:off x="4885923" y="5069062"/>
            <a:ext cx="2420919" cy="740598"/>
          </a:xfrm>
          <a:prstGeom prst="chevron">
            <a:avLst>
              <a:gd name="adj" fmla="val 588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14" name="燕尾形 50"/>
          <p:cNvSpPr/>
          <p:nvPr>
            <p:custDataLst>
              <p:tags r:id="rId6"/>
            </p:custDataLst>
          </p:nvPr>
        </p:nvSpPr>
        <p:spPr>
          <a:xfrm>
            <a:off x="7306843" y="5069062"/>
            <a:ext cx="2420919" cy="740598"/>
          </a:xfrm>
          <a:prstGeom prst="chevron">
            <a:avLst>
              <a:gd name="adj" fmla="val 588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cxnSp>
        <p:nvCxnSpPr>
          <p:cNvPr id="15" name="直接箭头连接符 81"/>
          <p:cNvCxnSpPr/>
          <p:nvPr>
            <p:custDataLst>
              <p:tags r:id="rId7"/>
            </p:custDataLst>
          </p:nvPr>
        </p:nvCxnSpPr>
        <p:spPr>
          <a:xfrm flipV="1">
            <a:off x="2465004" y="974725"/>
            <a:ext cx="0" cy="2980006"/>
          </a:xfrm>
          <a:prstGeom prst="straightConnector1">
            <a:avLst/>
          </a:prstGeom>
          <a:ln w="12700">
            <a:solidFill>
              <a:schemeClr val="accent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
          <p:cNvCxnSpPr/>
          <p:nvPr>
            <p:custDataLst>
              <p:tags r:id="rId8"/>
            </p:custDataLst>
          </p:nvPr>
        </p:nvCxnSpPr>
        <p:spPr>
          <a:xfrm flipV="1">
            <a:off x="4885923" y="974725"/>
            <a:ext cx="0" cy="2980006"/>
          </a:xfrm>
          <a:prstGeom prst="straightConnector1">
            <a:avLst/>
          </a:prstGeom>
          <a:ln w="12700">
            <a:solidFill>
              <a:schemeClr val="accent2"/>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
          <p:cNvCxnSpPr/>
          <p:nvPr>
            <p:custDataLst>
              <p:tags r:id="rId9"/>
            </p:custDataLst>
          </p:nvPr>
        </p:nvCxnSpPr>
        <p:spPr>
          <a:xfrm flipV="1">
            <a:off x="7306843" y="974725"/>
            <a:ext cx="0" cy="2980006"/>
          </a:xfrm>
          <a:prstGeom prst="straightConnector1">
            <a:avLst/>
          </a:prstGeom>
          <a:ln w="12700">
            <a:solidFill>
              <a:schemeClr val="accent3"/>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5" name="文本框 54"/>
          <p:cNvSpPr txBox="1"/>
          <p:nvPr>
            <p:custDataLst>
              <p:tags r:id="rId10"/>
            </p:custDataLst>
          </p:nvPr>
        </p:nvSpPr>
        <p:spPr>
          <a:xfrm>
            <a:off x="2496820" y="961390"/>
            <a:ext cx="2419985" cy="444500"/>
          </a:xfrm>
          <a:prstGeom prst="rect">
            <a:avLst/>
          </a:prstGeom>
          <a:noFill/>
          <a:effectLst>
            <a:outerShdw blurRad="63500" sx="102000" sy="102000" algn="ctr" rotWithShape="0">
              <a:prstClr val="black">
                <a:alpha val="10000"/>
              </a:prstClr>
            </a:outerShdw>
          </a:effectLst>
        </p:spPr>
        <p:txBody>
          <a:bodyPr wrap="square" bIns="0" rtlCol="0">
            <a:noAutofit/>
          </a:bodyPr>
          <a:p>
            <a:pPr marL="0" indent="0" algn="ctr">
              <a:lnSpc>
                <a:spcPct val="100000"/>
              </a:lnSpc>
              <a:spcBef>
                <a:spcPts val="0"/>
              </a:spcBef>
              <a:spcAft>
                <a:spcPts val="0"/>
              </a:spcAft>
              <a:buSzPct val="100000"/>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智能化的物流管理</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26" name="文本框 55"/>
          <p:cNvSpPr txBox="1"/>
          <p:nvPr>
            <p:custDataLst>
              <p:tags r:id="rId11"/>
            </p:custDataLst>
          </p:nvPr>
        </p:nvSpPr>
        <p:spPr>
          <a:xfrm>
            <a:off x="2566099" y="1350143"/>
            <a:ext cx="2217198" cy="2125293"/>
          </a:xfrm>
          <a:prstGeom prst="rect">
            <a:avLst/>
          </a:prstGeom>
          <a:noFill/>
          <a:effectLst>
            <a:outerShdw blurRad="63500" sx="102000" sy="102000" algn="ctr" rotWithShape="0">
              <a:prstClr val="black">
                <a:alpha val="10000"/>
              </a:prstClr>
            </a:outerShdw>
          </a:effectLst>
        </p:spPr>
        <p:txBody>
          <a:bodyPr wrap="square" rtlCol="0">
            <a:noAutofit/>
          </a:bodyPr>
          <a:p>
            <a:pPr marL="0" indent="0" algn="l"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通过物联网技术，实现了物流过程的实时监控和管理。有地面、空中积放链、地下3层组成的立体智能物流配送体系，可以实现多道工序高效协同；通过RFID与读写器实现智慧箱体物流全流程人机互联可溯，智能传感器实现智慧物流设备与设备互联，最终实现设备信息可视，3D识别相机实现智慧物流箱体智能识别分类，实现冲压线、铆接线、立体库的精准匹配。</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7" name="文本框 10"/>
          <p:cNvSpPr txBox="1"/>
          <p:nvPr>
            <p:custDataLst>
              <p:tags r:id="rId12"/>
            </p:custDataLst>
          </p:nvPr>
        </p:nvSpPr>
        <p:spPr>
          <a:xfrm>
            <a:off x="4987784" y="920840"/>
            <a:ext cx="2223325" cy="444205"/>
          </a:xfrm>
          <a:prstGeom prst="rect">
            <a:avLst/>
          </a:prstGeom>
          <a:noFill/>
          <a:effectLst>
            <a:outerShdw blurRad="63500" sx="102000" sy="102000" algn="ctr" rotWithShape="0">
              <a:prstClr val="black">
                <a:alpha val="10000"/>
              </a:prstClr>
            </a:outerShdw>
          </a:effectLst>
        </p:spPr>
        <p:txBody>
          <a:bodyPr wrap="square" bIns="0" rtlCol="0">
            <a:noAutofit/>
          </a:bodyPr>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智能化的</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自动化仓储</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28" name="文本框 11"/>
          <p:cNvSpPr txBox="1"/>
          <p:nvPr>
            <p:custDataLst>
              <p:tags r:id="rId13"/>
            </p:custDataLst>
          </p:nvPr>
        </p:nvSpPr>
        <p:spPr>
          <a:xfrm>
            <a:off x="4990847" y="1577604"/>
            <a:ext cx="2217198" cy="2125293"/>
          </a:xfrm>
          <a:prstGeom prst="rect">
            <a:avLst/>
          </a:prstGeom>
          <a:noFill/>
          <a:effectLst>
            <a:outerShdw blurRad="63500" sx="102000" sy="102000" algn="ctr" rotWithShape="0">
              <a:prstClr val="black">
                <a:alpha val="10000"/>
              </a:prstClr>
            </a:outerShdw>
          </a:effectLst>
        </p:spPr>
        <p:txBody>
          <a:bodyPr wrap="square" rtlCol="0">
            <a:normAutofit/>
          </a:bodyPr>
          <a:p>
            <a:pPr marL="0" indent="0" algn="l"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海尔首创的5G智慧立体仓，在自动化、智能化、可视化方面提供了多重便利。通过自动化的货架、搬运机器人等设备，实现了对物品的自动化存储和检索，减少了人工干预，提高了存储效率和精度。</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9" name="文本框 13"/>
          <p:cNvSpPr txBox="1"/>
          <p:nvPr>
            <p:custDataLst>
              <p:tags r:id="rId14"/>
            </p:custDataLst>
          </p:nvPr>
        </p:nvSpPr>
        <p:spPr>
          <a:xfrm>
            <a:off x="7407172" y="920074"/>
            <a:ext cx="2223325" cy="444205"/>
          </a:xfrm>
          <a:prstGeom prst="rect">
            <a:avLst/>
          </a:prstGeom>
          <a:noFill/>
          <a:effectLst>
            <a:outerShdw blurRad="63500" sx="102000" sy="102000" algn="ctr" rotWithShape="0">
              <a:prstClr val="black">
                <a:alpha val="10000"/>
              </a:prstClr>
            </a:outerShdw>
          </a:effectLst>
        </p:spPr>
        <p:txBody>
          <a:bodyPr wrap="square" bIns="0" rtlCol="0">
            <a:noAutofit/>
          </a:bodyPr>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智能化的</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自动导航小车</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30" name="文本框 14"/>
          <p:cNvSpPr txBox="1"/>
          <p:nvPr>
            <p:custDataLst>
              <p:tags r:id="rId15"/>
            </p:custDataLst>
          </p:nvPr>
        </p:nvSpPr>
        <p:spPr>
          <a:xfrm>
            <a:off x="7410235" y="1576838"/>
            <a:ext cx="2217198" cy="2125293"/>
          </a:xfrm>
          <a:prstGeom prst="rect">
            <a:avLst/>
          </a:prstGeom>
          <a:noFill/>
          <a:effectLst>
            <a:outerShdw blurRad="63500" sx="102000" sy="102000" algn="ctr" rotWithShape="0">
              <a:prstClr val="black">
                <a:alpha val="10000"/>
              </a:prstClr>
            </a:outerShdw>
          </a:effectLst>
        </p:spPr>
        <p:txBody>
          <a:bodyPr wrap="square" rtlCol="0">
            <a:normAutofit/>
          </a:bodyPr>
          <a:p>
            <a:pPr marL="0" indent="0" algn="ctr"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海尔智能工厂采用了自动导航小车技术，实现了物品的自动化搬运和配送。通过自动导航小车，实现了对物品的自动化搬运和配送，减少了人工干预，提高了物流效率和精度。</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31" name="文本框 24"/>
          <p:cNvSpPr txBox="1"/>
          <p:nvPr>
            <p:custDataLst>
              <p:tags r:id="rId16"/>
            </p:custDataLst>
          </p:nvPr>
        </p:nvSpPr>
        <p:spPr>
          <a:xfrm>
            <a:off x="2870915" y="5216875"/>
            <a:ext cx="1609096" cy="444205"/>
          </a:xfrm>
          <a:prstGeom prst="rect">
            <a:avLst/>
          </a:prstGeom>
          <a:noFill/>
          <a:effectLst>
            <a:outerShdw blurRad="63500" sx="102000" sy="102000" algn="ctr" rotWithShape="0">
              <a:prstClr val="black">
                <a:alpha val="10000"/>
              </a:prstClr>
            </a:outerShdw>
          </a:effectLst>
        </p:spPr>
        <p:txBody>
          <a:bodyPr wrap="square" bIns="0" rtlCol="0">
            <a:normAutofit/>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2" name="文本框 25"/>
          <p:cNvSpPr txBox="1"/>
          <p:nvPr>
            <p:custDataLst>
              <p:tags r:id="rId17"/>
            </p:custDataLst>
          </p:nvPr>
        </p:nvSpPr>
        <p:spPr>
          <a:xfrm>
            <a:off x="5291835" y="5216875"/>
            <a:ext cx="1609096" cy="444205"/>
          </a:xfrm>
          <a:prstGeom prst="rect">
            <a:avLst/>
          </a:prstGeom>
          <a:noFill/>
          <a:effectLst>
            <a:outerShdw blurRad="63500" sx="102000" sy="102000" algn="ctr" rotWithShape="0">
              <a:prstClr val="black">
                <a:alpha val="10000"/>
              </a:prstClr>
            </a:outerShdw>
          </a:effectLst>
        </p:spPr>
        <p:txBody>
          <a:bodyPr wrap="square" bIns="0" rtlCol="0">
            <a:normAutofit/>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3" name="文本框 26"/>
          <p:cNvSpPr txBox="1"/>
          <p:nvPr>
            <p:custDataLst>
              <p:tags r:id="rId18"/>
            </p:custDataLst>
          </p:nvPr>
        </p:nvSpPr>
        <p:spPr>
          <a:xfrm>
            <a:off x="7712754" y="5216875"/>
            <a:ext cx="1609096" cy="444205"/>
          </a:xfrm>
          <a:prstGeom prst="rect">
            <a:avLst/>
          </a:prstGeom>
          <a:noFill/>
          <a:effectLst>
            <a:outerShdw blurRad="63500" sx="102000" sy="102000" algn="ctr" rotWithShape="0">
              <a:prstClr val="black">
                <a:alpha val="10000"/>
              </a:prstClr>
            </a:outerShdw>
          </a:effectLst>
        </p:spPr>
        <p:txBody>
          <a:bodyPr wrap="square" bIns="0" rtlCol="0">
            <a:normAutofit fontScale="60000"/>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pic>
        <p:nvPicPr>
          <p:cNvPr id="40" name="图片 32" descr="343435383038363b343532323338323bcee5c1a6c4a3d0cd"/>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3283720" y="6074383"/>
            <a:ext cx="784252" cy="784252"/>
          </a:xfrm>
          <a:prstGeom prst="rect">
            <a:avLst/>
          </a:prstGeom>
        </p:spPr>
      </p:pic>
      <p:pic>
        <p:nvPicPr>
          <p:cNvPr id="41" name="图片 33" descr="343435383038363b343532323338353bc8abc7f2bbaf"/>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5708469" y="6074383"/>
            <a:ext cx="784252" cy="784252"/>
          </a:xfrm>
          <a:prstGeom prst="rect">
            <a:avLst/>
          </a:prstGeom>
        </p:spPr>
      </p:pic>
      <p:pic>
        <p:nvPicPr>
          <p:cNvPr id="42" name="图片 34" descr="343435383038363b343532323338363bb9d8bcfcb5e3"/>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8127857" y="6074383"/>
            <a:ext cx="784252" cy="784252"/>
          </a:xfrm>
          <a:prstGeom prst="rect">
            <a:avLst/>
          </a:prstGeom>
        </p:spPr>
      </p:pic>
    </p:spTree>
    <p:custDataLst>
      <p:tags r:id="rId2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海尔智能工厂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智能质检</a:t>
            </a:r>
            <a:endParaRPr lang="zh-CN" altLang="en-US" sz="2600" dirty="0" smtClean="0">
              <a:solidFill>
                <a:srgbClr val="2E75B6"/>
              </a:solidFill>
              <a:latin typeface="微软雅黑" charset="0"/>
              <a:ea typeface="微软雅黑" charset="0"/>
              <a:cs typeface="微软雅黑" charset="0"/>
              <a:sym typeface="+mn-lt"/>
            </a:endParaRPr>
          </a:p>
        </p:txBody>
      </p:sp>
      <p:sp>
        <p:nvSpPr>
          <p:cNvPr id="5" name="燕尾形 75"/>
          <p:cNvSpPr/>
          <p:nvPr>
            <p:custDataLst>
              <p:tags r:id="rId1"/>
            </p:custDataLst>
          </p:nvPr>
        </p:nvSpPr>
        <p:spPr>
          <a:xfrm>
            <a:off x="2465004" y="4850073"/>
            <a:ext cx="2420919" cy="740598"/>
          </a:xfrm>
          <a:prstGeom prst="chevron">
            <a:avLst>
              <a:gd name="adj" fmla="val 5887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6" name="燕尾形 76"/>
          <p:cNvSpPr/>
          <p:nvPr>
            <p:custDataLst>
              <p:tags r:id="rId2"/>
            </p:custDataLst>
          </p:nvPr>
        </p:nvSpPr>
        <p:spPr>
          <a:xfrm>
            <a:off x="4885923" y="4850073"/>
            <a:ext cx="2420919" cy="740598"/>
          </a:xfrm>
          <a:prstGeom prst="chevron">
            <a:avLst>
              <a:gd name="adj" fmla="val 58870"/>
            </a:avLst>
          </a:prstGeom>
          <a:solidFill>
            <a:schemeClr val="accent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7" name="燕尾形 77"/>
          <p:cNvSpPr/>
          <p:nvPr>
            <p:custDataLst>
              <p:tags r:id="rId3"/>
            </p:custDataLst>
          </p:nvPr>
        </p:nvSpPr>
        <p:spPr>
          <a:xfrm>
            <a:off x="7306843" y="4850073"/>
            <a:ext cx="2420919" cy="740598"/>
          </a:xfrm>
          <a:prstGeom prst="chevron">
            <a:avLst>
              <a:gd name="adj" fmla="val 58870"/>
            </a:avLst>
          </a:prstGeom>
          <a:solidFill>
            <a:schemeClr val="accent3">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9" name="燕尾形 3"/>
          <p:cNvSpPr/>
          <p:nvPr>
            <p:custDataLst>
              <p:tags r:id="rId4"/>
            </p:custDataLst>
          </p:nvPr>
        </p:nvSpPr>
        <p:spPr>
          <a:xfrm>
            <a:off x="2465004" y="4682347"/>
            <a:ext cx="2420919" cy="740598"/>
          </a:xfrm>
          <a:prstGeom prst="chevron">
            <a:avLst>
              <a:gd name="adj" fmla="val 588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11" name="燕尾形 49"/>
          <p:cNvSpPr/>
          <p:nvPr>
            <p:custDataLst>
              <p:tags r:id="rId5"/>
            </p:custDataLst>
          </p:nvPr>
        </p:nvSpPr>
        <p:spPr>
          <a:xfrm>
            <a:off x="4885923" y="4682347"/>
            <a:ext cx="2420919" cy="740598"/>
          </a:xfrm>
          <a:prstGeom prst="chevron">
            <a:avLst>
              <a:gd name="adj" fmla="val 588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12" name="燕尾形 50"/>
          <p:cNvSpPr/>
          <p:nvPr>
            <p:custDataLst>
              <p:tags r:id="rId6"/>
            </p:custDataLst>
          </p:nvPr>
        </p:nvSpPr>
        <p:spPr>
          <a:xfrm>
            <a:off x="7306843" y="4682347"/>
            <a:ext cx="2420919" cy="740598"/>
          </a:xfrm>
          <a:prstGeom prst="chevron">
            <a:avLst>
              <a:gd name="adj" fmla="val 588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cxnSp>
        <p:nvCxnSpPr>
          <p:cNvPr id="13" name="直接箭头连接符 81"/>
          <p:cNvCxnSpPr/>
          <p:nvPr>
            <p:custDataLst>
              <p:tags r:id="rId7"/>
            </p:custDataLst>
          </p:nvPr>
        </p:nvCxnSpPr>
        <p:spPr>
          <a:xfrm flipV="1">
            <a:off x="2465004" y="1054735"/>
            <a:ext cx="0" cy="2980006"/>
          </a:xfrm>
          <a:prstGeom prst="straightConnector1">
            <a:avLst/>
          </a:prstGeom>
          <a:ln w="12700">
            <a:solidFill>
              <a:schemeClr val="accent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
          <p:cNvCxnSpPr/>
          <p:nvPr>
            <p:custDataLst>
              <p:tags r:id="rId8"/>
            </p:custDataLst>
          </p:nvPr>
        </p:nvCxnSpPr>
        <p:spPr>
          <a:xfrm flipV="1">
            <a:off x="4885923" y="1054735"/>
            <a:ext cx="0" cy="2980006"/>
          </a:xfrm>
          <a:prstGeom prst="straightConnector1">
            <a:avLst/>
          </a:prstGeom>
          <a:ln w="12700">
            <a:solidFill>
              <a:schemeClr val="accent2"/>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2"/>
          <p:cNvCxnSpPr/>
          <p:nvPr>
            <p:custDataLst>
              <p:tags r:id="rId9"/>
            </p:custDataLst>
          </p:nvPr>
        </p:nvCxnSpPr>
        <p:spPr>
          <a:xfrm flipV="1">
            <a:off x="7306843" y="1054735"/>
            <a:ext cx="0" cy="2980006"/>
          </a:xfrm>
          <a:prstGeom prst="straightConnector1">
            <a:avLst/>
          </a:prstGeom>
          <a:ln w="12700">
            <a:solidFill>
              <a:schemeClr val="accent3"/>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9" name="文本框 54"/>
          <p:cNvSpPr txBox="1"/>
          <p:nvPr>
            <p:custDataLst>
              <p:tags r:id="rId10"/>
            </p:custDataLst>
          </p:nvPr>
        </p:nvSpPr>
        <p:spPr>
          <a:xfrm>
            <a:off x="2496820" y="1348105"/>
            <a:ext cx="2419985" cy="444500"/>
          </a:xfrm>
          <a:prstGeom prst="rect">
            <a:avLst/>
          </a:prstGeom>
          <a:noFill/>
          <a:effectLst>
            <a:outerShdw blurRad="63500" sx="102000" sy="102000" algn="ctr" rotWithShape="0">
              <a:prstClr val="black">
                <a:alpha val="10000"/>
              </a:prstClr>
            </a:outerShdw>
          </a:effectLst>
        </p:spPr>
        <p:txBody>
          <a:bodyPr wrap="square" bIns="0" rtlCol="0">
            <a:noAutofit/>
          </a:bodyPr>
          <a:p>
            <a:pPr marL="0" indent="0" algn="ctr">
              <a:lnSpc>
                <a:spcPct val="100000"/>
              </a:lnSpc>
              <a:spcBef>
                <a:spcPts val="0"/>
              </a:spcBef>
              <a:spcAft>
                <a:spcPts val="0"/>
              </a:spcAft>
              <a:buSzPct val="100000"/>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智能化的产品检测</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20" name="文本框 55"/>
          <p:cNvSpPr txBox="1"/>
          <p:nvPr>
            <p:custDataLst>
              <p:tags r:id="rId11"/>
            </p:custDataLst>
          </p:nvPr>
        </p:nvSpPr>
        <p:spPr>
          <a:xfrm>
            <a:off x="2566099" y="1910213"/>
            <a:ext cx="2217198" cy="2125293"/>
          </a:xfrm>
          <a:prstGeom prst="rect">
            <a:avLst/>
          </a:prstGeom>
          <a:noFill/>
          <a:effectLst>
            <a:outerShdw blurRad="63500" sx="102000" sy="102000" algn="ctr" rotWithShape="0">
              <a:prstClr val="black">
                <a:alpha val="10000"/>
              </a:prstClr>
            </a:outerShdw>
          </a:effectLst>
        </p:spPr>
        <p:txBody>
          <a:bodyPr wrap="square" rtlCol="0">
            <a:noAutofit/>
          </a:bodyPr>
          <a:p>
            <a:pPr marL="0" indent="0" algn="l"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采用了机器视觉技术，在生产过程中对产品进行实时检测和分析。通过高精度的传感器和智能算法，能够自动检测产品的尺寸、颜色、外观等质量指标，自动判断产品是否合格，并自动剔除不合格品。这样可以避免人工质检的漏检和误判，提高了质检的精度和效率。</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1" name="文本框 10"/>
          <p:cNvSpPr txBox="1"/>
          <p:nvPr>
            <p:custDataLst>
              <p:tags r:id="rId12"/>
            </p:custDataLst>
          </p:nvPr>
        </p:nvSpPr>
        <p:spPr>
          <a:xfrm>
            <a:off x="4987784" y="1307555"/>
            <a:ext cx="2223325" cy="444205"/>
          </a:xfrm>
          <a:prstGeom prst="rect">
            <a:avLst/>
          </a:prstGeom>
          <a:noFill/>
          <a:effectLst>
            <a:outerShdw blurRad="63500" sx="102000" sy="102000" algn="ctr" rotWithShape="0">
              <a:prstClr val="black">
                <a:alpha val="10000"/>
              </a:prstClr>
            </a:outerShdw>
          </a:effectLst>
        </p:spPr>
        <p:txBody>
          <a:bodyPr wrap="square" bIns="0" rtlCol="0">
            <a:noAutofit/>
          </a:bodyPr>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智能化的</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生产过程监控</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34" name="文本框 11"/>
          <p:cNvSpPr txBox="1"/>
          <p:nvPr>
            <p:custDataLst>
              <p:tags r:id="rId13"/>
            </p:custDataLst>
          </p:nvPr>
        </p:nvSpPr>
        <p:spPr>
          <a:xfrm>
            <a:off x="4990847" y="1910979"/>
            <a:ext cx="2217198" cy="2125293"/>
          </a:xfrm>
          <a:prstGeom prst="rect">
            <a:avLst/>
          </a:prstGeom>
          <a:noFill/>
          <a:effectLst>
            <a:outerShdw blurRad="63500" sx="102000" sy="102000" algn="ctr" rotWithShape="0">
              <a:prstClr val="black">
                <a:alpha val="10000"/>
              </a:prstClr>
            </a:outerShdw>
          </a:effectLst>
        </p:spPr>
        <p:txBody>
          <a:bodyPr wrap="square" rtlCol="0">
            <a:noAutofit/>
          </a:bodyPr>
          <a:p>
            <a:pPr marL="0" indent="0" algn="l"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在生产过程中采用了物联网技术，实现了生产过程的实时监控和控制。通过传感器和网络连接设备，实时采集生产过程中的各种参数和环节数据，将其汇总到数据中心进行分析和处理，自动发现和预测生产过程中的潜在问题，提高了生产过程的可靠性和稳定性。</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35" name="文本框 13"/>
          <p:cNvSpPr txBox="1"/>
          <p:nvPr>
            <p:custDataLst>
              <p:tags r:id="rId14"/>
            </p:custDataLst>
          </p:nvPr>
        </p:nvSpPr>
        <p:spPr>
          <a:xfrm>
            <a:off x="7407172" y="1306789"/>
            <a:ext cx="2223325" cy="444205"/>
          </a:xfrm>
          <a:prstGeom prst="rect">
            <a:avLst/>
          </a:prstGeom>
          <a:noFill/>
          <a:effectLst>
            <a:outerShdw blurRad="63500" sx="102000" sy="102000" algn="ctr" rotWithShape="0">
              <a:prstClr val="black">
                <a:alpha val="10000"/>
              </a:prstClr>
            </a:outerShdw>
          </a:effectLst>
        </p:spPr>
        <p:txBody>
          <a:bodyPr wrap="square" bIns="0" rtlCol="0">
            <a:noAutofit/>
          </a:bodyPr>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智能化的</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质量数据分析</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36" name="文本框 14"/>
          <p:cNvSpPr txBox="1"/>
          <p:nvPr>
            <p:custDataLst>
              <p:tags r:id="rId15"/>
            </p:custDataLst>
          </p:nvPr>
        </p:nvSpPr>
        <p:spPr>
          <a:xfrm>
            <a:off x="7410235" y="1910213"/>
            <a:ext cx="2217198" cy="2125293"/>
          </a:xfrm>
          <a:prstGeom prst="rect">
            <a:avLst/>
          </a:prstGeom>
          <a:noFill/>
          <a:effectLst>
            <a:outerShdw blurRad="63500" sx="102000" sy="102000" algn="ctr" rotWithShape="0">
              <a:prstClr val="black">
                <a:alpha val="10000"/>
              </a:prstClr>
            </a:outerShdw>
          </a:effectLst>
        </p:spPr>
        <p:txBody>
          <a:bodyPr wrap="square" rtlCol="0">
            <a:noAutofit/>
          </a:bodyPr>
          <a:p>
            <a:pPr marL="0" indent="0" algn="l"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海尔智能工厂采用了大数据技术，在生产过程中对质量数据进行实时分析和处理。通过将生产过程中的各种数据进行汇总和分析，自动识别生产过程中的问题和异常情况，进行智能化的决策和调整，提高了质量的稳定性和一致性。</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37" name="文本框 24"/>
          <p:cNvSpPr txBox="1"/>
          <p:nvPr>
            <p:custDataLst>
              <p:tags r:id="rId16"/>
            </p:custDataLst>
          </p:nvPr>
        </p:nvSpPr>
        <p:spPr>
          <a:xfrm>
            <a:off x="2870915" y="4830160"/>
            <a:ext cx="1609096" cy="444205"/>
          </a:xfrm>
          <a:prstGeom prst="rect">
            <a:avLst/>
          </a:prstGeom>
          <a:noFill/>
          <a:effectLst>
            <a:outerShdw blurRad="63500" sx="102000" sy="102000" algn="ctr" rotWithShape="0">
              <a:prstClr val="black">
                <a:alpha val="10000"/>
              </a:prstClr>
            </a:outerShdw>
          </a:effectLst>
        </p:spPr>
        <p:txBody>
          <a:bodyPr wrap="square" bIns="0" rtlCol="0">
            <a:normAutofit/>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8" name="文本框 25"/>
          <p:cNvSpPr txBox="1"/>
          <p:nvPr>
            <p:custDataLst>
              <p:tags r:id="rId17"/>
            </p:custDataLst>
          </p:nvPr>
        </p:nvSpPr>
        <p:spPr>
          <a:xfrm>
            <a:off x="5291835" y="4830160"/>
            <a:ext cx="1609096" cy="444205"/>
          </a:xfrm>
          <a:prstGeom prst="rect">
            <a:avLst/>
          </a:prstGeom>
          <a:noFill/>
          <a:effectLst>
            <a:outerShdw blurRad="63500" sx="102000" sy="102000" algn="ctr" rotWithShape="0">
              <a:prstClr val="black">
                <a:alpha val="10000"/>
              </a:prstClr>
            </a:outerShdw>
          </a:effectLst>
        </p:spPr>
        <p:txBody>
          <a:bodyPr wrap="square" bIns="0" rtlCol="0">
            <a:normAutofit/>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9" name="文本框 26"/>
          <p:cNvSpPr txBox="1"/>
          <p:nvPr>
            <p:custDataLst>
              <p:tags r:id="rId18"/>
            </p:custDataLst>
          </p:nvPr>
        </p:nvSpPr>
        <p:spPr>
          <a:xfrm>
            <a:off x="7712754" y="4830160"/>
            <a:ext cx="1609096" cy="444205"/>
          </a:xfrm>
          <a:prstGeom prst="rect">
            <a:avLst/>
          </a:prstGeom>
          <a:noFill/>
          <a:effectLst>
            <a:outerShdw blurRad="63500" sx="102000" sy="102000" algn="ctr" rotWithShape="0">
              <a:prstClr val="black">
                <a:alpha val="10000"/>
              </a:prstClr>
            </a:outerShdw>
          </a:effectLst>
        </p:spPr>
        <p:txBody>
          <a:bodyPr wrap="square" bIns="0" rtlCol="0">
            <a:normAutofit fontScale="60000"/>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pic>
        <p:nvPicPr>
          <p:cNvPr id="43" name="图片 32" descr="343435383038363b343532323338323bcee5c1a6c4a3d0cd"/>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3283720" y="5861023"/>
            <a:ext cx="784252" cy="784252"/>
          </a:xfrm>
          <a:prstGeom prst="rect">
            <a:avLst/>
          </a:prstGeom>
        </p:spPr>
      </p:pic>
      <p:pic>
        <p:nvPicPr>
          <p:cNvPr id="44" name="图片 33" descr="343435383038363b343532323338353bc8abc7f2bbaf"/>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5708469" y="5861023"/>
            <a:ext cx="784252" cy="784252"/>
          </a:xfrm>
          <a:prstGeom prst="rect">
            <a:avLst/>
          </a:prstGeom>
        </p:spPr>
      </p:pic>
      <p:pic>
        <p:nvPicPr>
          <p:cNvPr id="45" name="图片 34" descr="343435383038363b343532323338363bb9d8bcfcb5e3"/>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8127857" y="5861023"/>
            <a:ext cx="784252" cy="784252"/>
          </a:xfrm>
          <a:prstGeom prst="rect">
            <a:avLst/>
          </a:prstGeom>
        </p:spPr>
      </p:pic>
    </p:spTree>
    <p:custDataLst>
      <p:tags r:id="rId28"/>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海尔智能工厂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软件系统</a:t>
            </a:r>
            <a:endParaRPr lang="zh-CN" altLang="en-US" sz="2600" dirty="0" smtClean="0">
              <a:solidFill>
                <a:srgbClr val="2E75B6"/>
              </a:solidFill>
              <a:latin typeface="微软雅黑" charset="0"/>
              <a:ea typeface="微软雅黑" charset="0"/>
              <a:cs typeface="微软雅黑" charset="0"/>
              <a:sym typeface="+mn-lt"/>
            </a:endParaRPr>
          </a:p>
        </p:txBody>
      </p:sp>
      <p:sp>
        <p:nvSpPr>
          <p:cNvPr id="31" name="同心圆 30"/>
          <p:cNvSpPr/>
          <p:nvPr>
            <p:custDataLst>
              <p:tags r:id="rId1"/>
            </p:custDataLst>
          </p:nvPr>
        </p:nvSpPr>
        <p:spPr>
          <a:xfrm>
            <a:off x="619760" y="121412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2" name="空心弧 31"/>
          <p:cNvSpPr/>
          <p:nvPr>
            <p:custDataLst>
              <p:tags r:id="rId2"/>
            </p:custDataLst>
          </p:nvPr>
        </p:nvSpPr>
        <p:spPr>
          <a:xfrm>
            <a:off x="618490" y="1219200"/>
            <a:ext cx="1155065" cy="1132840"/>
          </a:xfrm>
          <a:prstGeom prst="blockArc">
            <a:avLst>
              <a:gd name="adj1" fmla="val 7880487"/>
              <a:gd name="adj2" fmla="val 30243"/>
              <a:gd name="adj3" fmla="val 3845"/>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5" name="椭圆 34"/>
          <p:cNvSpPr/>
          <p:nvPr>
            <p:custDataLst>
              <p:tags r:id="rId3"/>
            </p:custDataLst>
          </p:nvPr>
        </p:nvSpPr>
        <p:spPr>
          <a:xfrm>
            <a:off x="943610" y="977265"/>
            <a:ext cx="504825" cy="50482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6" name="图片 35" descr="343435383037343b343532333833373bb9abcbbe"/>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052195" y="1085850"/>
            <a:ext cx="288290" cy="288290"/>
          </a:xfrm>
          <a:prstGeom prst="rect">
            <a:avLst/>
          </a:prstGeom>
          <a:effectLst>
            <a:outerShdw blurRad="50800" dist="50800" dir="5400000" sx="1000" sy="1000" algn="ctr" rotWithShape="0">
              <a:srgbClr val="FFFFFF">
                <a:alpha val="18000"/>
              </a:srgbClr>
            </a:outerShdw>
          </a:effectLst>
        </p:spPr>
      </p:pic>
      <p:sp>
        <p:nvSpPr>
          <p:cNvPr id="38" name="同心圆 37"/>
          <p:cNvSpPr/>
          <p:nvPr>
            <p:custDataLst>
              <p:tags r:id="rId7"/>
            </p:custDataLst>
          </p:nvPr>
        </p:nvSpPr>
        <p:spPr>
          <a:xfrm>
            <a:off x="2232660" y="121412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9" name="空心弧 38"/>
          <p:cNvSpPr/>
          <p:nvPr>
            <p:custDataLst>
              <p:tags r:id="rId8"/>
            </p:custDataLst>
          </p:nvPr>
        </p:nvSpPr>
        <p:spPr>
          <a:xfrm>
            <a:off x="2231390" y="1219200"/>
            <a:ext cx="1155065" cy="1132840"/>
          </a:xfrm>
          <a:prstGeom prst="blockArc">
            <a:avLst>
              <a:gd name="adj1" fmla="val 5028564"/>
              <a:gd name="adj2" fmla="val 20826929"/>
              <a:gd name="adj3" fmla="val 3846"/>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0" name="椭圆 39"/>
          <p:cNvSpPr/>
          <p:nvPr>
            <p:custDataLst>
              <p:tags r:id="rId9"/>
            </p:custDataLst>
          </p:nvPr>
        </p:nvSpPr>
        <p:spPr>
          <a:xfrm>
            <a:off x="2556510" y="977265"/>
            <a:ext cx="504825" cy="504825"/>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5" name="同心圆 44"/>
          <p:cNvSpPr/>
          <p:nvPr>
            <p:custDataLst>
              <p:tags r:id="rId10"/>
            </p:custDataLst>
          </p:nvPr>
        </p:nvSpPr>
        <p:spPr>
          <a:xfrm>
            <a:off x="3832225" y="121412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6" name="空心弧 45"/>
          <p:cNvSpPr/>
          <p:nvPr>
            <p:custDataLst>
              <p:tags r:id="rId11"/>
            </p:custDataLst>
          </p:nvPr>
        </p:nvSpPr>
        <p:spPr>
          <a:xfrm>
            <a:off x="3830955" y="1219200"/>
            <a:ext cx="1155065" cy="1132840"/>
          </a:xfrm>
          <a:prstGeom prst="blockArc">
            <a:avLst>
              <a:gd name="adj1" fmla="val 2978845"/>
              <a:gd name="adj2" fmla="val 30243"/>
              <a:gd name="adj3" fmla="val 3845"/>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7" name="椭圆 46"/>
          <p:cNvSpPr/>
          <p:nvPr>
            <p:custDataLst>
              <p:tags r:id="rId12"/>
            </p:custDataLst>
          </p:nvPr>
        </p:nvSpPr>
        <p:spPr>
          <a:xfrm>
            <a:off x="4156075" y="977265"/>
            <a:ext cx="504825" cy="504825"/>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0" name="同心圆 49"/>
          <p:cNvSpPr/>
          <p:nvPr>
            <p:custDataLst>
              <p:tags r:id="rId13"/>
            </p:custDataLst>
          </p:nvPr>
        </p:nvSpPr>
        <p:spPr>
          <a:xfrm>
            <a:off x="5511800" y="121412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1" name="空心弧 50"/>
          <p:cNvSpPr/>
          <p:nvPr>
            <p:custDataLst>
              <p:tags r:id="rId14"/>
            </p:custDataLst>
          </p:nvPr>
        </p:nvSpPr>
        <p:spPr>
          <a:xfrm>
            <a:off x="5510530" y="1219200"/>
            <a:ext cx="1155065" cy="1132840"/>
          </a:xfrm>
          <a:prstGeom prst="blockArc">
            <a:avLst>
              <a:gd name="adj1" fmla="val 9179172"/>
              <a:gd name="adj2" fmla="val 992305"/>
              <a:gd name="adj3" fmla="val 4035"/>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2" name="椭圆 51"/>
          <p:cNvSpPr/>
          <p:nvPr>
            <p:custDataLst>
              <p:tags r:id="rId15"/>
            </p:custDataLst>
          </p:nvPr>
        </p:nvSpPr>
        <p:spPr>
          <a:xfrm>
            <a:off x="5835650" y="977265"/>
            <a:ext cx="504825" cy="504825"/>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5" name="同心圆 54"/>
          <p:cNvSpPr/>
          <p:nvPr>
            <p:custDataLst>
              <p:tags r:id="rId16"/>
            </p:custDataLst>
          </p:nvPr>
        </p:nvSpPr>
        <p:spPr>
          <a:xfrm>
            <a:off x="7138035" y="121412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6" name="空心弧 55"/>
          <p:cNvSpPr/>
          <p:nvPr>
            <p:custDataLst>
              <p:tags r:id="rId17"/>
            </p:custDataLst>
          </p:nvPr>
        </p:nvSpPr>
        <p:spPr>
          <a:xfrm>
            <a:off x="7136765" y="1219200"/>
            <a:ext cx="1155065" cy="1132840"/>
          </a:xfrm>
          <a:prstGeom prst="blockArc">
            <a:avLst>
              <a:gd name="adj1" fmla="val 10742613"/>
              <a:gd name="adj2" fmla="val 7776146"/>
              <a:gd name="adj3" fmla="val 4038"/>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7" name="椭圆 56"/>
          <p:cNvSpPr/>
          <p:nvPr>
            <p:custDataLst>
              <p:tags r:id="rId18"/>
            </p:custDataLst>
          </p:nvPr>
        </p:nvSpPr>
        <p:spPr>
          <a:xfrm>
            <a:off x="7461885" y="977265"/>
            <a:ext cx="504825" cy="50482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60" name="同心圆 59"/>
          <p:cNvSpPr/>
          <p:nvPr>
            <p:custDataLst>
              <p:tags r:id="rId19"/>
            </p:custDataLst>
          </p:nvPr>
        </p:nvSpPr>
        <p:spPr>
          <a:xfrm>
            <a:off x="8844280" y="121412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61" name="空心弧 60"/>
          <p:cNvSpPr/>
          <p:nvPr>
            <p:custDataLst>
              <p:tags r:id="rId20"/>
            </p:custDataLst>
          </p:nvPr>
        </p:nvSpPr>
        <p:spPr>
          <a:xfrm>
            <a:off x="8843010" y="1219200"/>
            <a:ext cx="1155065" cy="1132840"/>
          </a:xfrm>
          <a:prstGeom prst="blockArc">
            <a:avLst>
              <a:gd name="adj1" fmla="val 13339247"/>
              <a:gd name="adj2" fmla="val 10649446"/>
              <a:gd name="adj3" fmla="val 4777"/>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62" name="椭圆 61"/>
          <p:cNvSpPr/>
          <p:nvPr>
            <p:custDataLst>
              <p:tags r:id="rId21"/>
            </p:custDataLst>
          </p:nvPr>
        </p:nvSpPr>
        <p:spPr>
          <a:xfrm>
            <a:off x="9168130" y="977265"/>
            <a:ext cx="504825" cy="504825"/>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65" name="图片 64" descr="343435383037343b343532333835313bc7e5b5a5"/>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2665095" y="1085850"/>
            <a:ext cx="288290" cy="288290"/>
          </a:xfrm>
          <a:prstGeom prst="rect">
            <a:avLst/>
          </a:prstGeom>
          <a:effectLst>
            <a:outerShdw blurRad="50800" dist="50800" dir="5400000" sx="1000" sy="1000" algn="ctr" rotWithShape="0">
              <a:srgbClr val="000000">
                <a:alpha val="100000"/>
              </a:srgbClr>
            </a:outerShdw>
          </a:effectLst>
        </p:spPr>
      </p:pic>
      <p:pic>
        <p:nvPicPr>
          <p:cNvPr id="66" name="图片 65" descr="343435383037343b343532333834333bb9a4d7f7"/>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4264660" y="1085850"/>
            <a:ext cx="288290" cy="288290"/>
          </a:xfrm>
          <a:prstGeom prst="rect">
            <a:avLst/>
          </a:prstGeom>
          <a:effectLst/>
        </p:spPr>
      </p:pic>
      <p:pic>
        <p:nvPicPr>
          <p:cNvPr id="67" name="图片 66" descr="343435383037343b343532333834323bbdb1b1ad"/>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5944235" y="1085850"/>
            <a:ext cx="288290" cy="288290"/>
          </a:xfrm>
          <a:prstGeom prst="rect">
            <a:avLst/>
          </a:prstGeom>
          <a:effectLst/>
        </p:spPr>
      </p:pic>
      <p:pic>
        <p:nvPicPr>
          <p:cNvPr id="68" name="图片 67" descr="343435383037343b343533303738313bb1e3c0fbccf9"/>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7570470" y="1085850"/>
            <a:ext cx="288290" cy="288290"/>
          </a:xfrm>
          <a:prstGeom prst="rect">
            <a:avLst/>
          </a:prstGeom>
          <a:effectLst/>
        </p:spPr>
      </p:pic>
      <p:pic>
        <p:nvPicPr>
          <p:cNvPr id="69" name="图片 68" descr="343435383037343b343532333835303bb9f1d7d3"/>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9276715" y="1085850"/>
            <a:ext cx="288290" cy="288290"/>
          </a:xfrm>
          <a:prstGeom prst="rect">
            <a:avLst/>
          </a:prstGeom>
          <a:effectLst/>
        </p:spPr>
      </p:pic>
      <p:sp>
        <p:nvSpPr>
          <p:cNvPr id="70" name="文本框 69"/>
          <p:cNvSpPr txBox="1"/>
          <p:nvPr>
            <p:custDataLst>
              <p:tags r:id="rId37"/>
            </p:custDataLst>
          </p:nvPr>
        </p:nvSpPr>
        <p:spPr>
          <a:xfrm>
            <a:off x="942340" y="1638935"/>
            <a:ext cx="603250" cy="322580"/>
          </a:xfrm>
          <a:prstGeom prst="rect">
            <a:avLst/>
          </a:prstGeom>
          <a:noFill/>
        </p:spPr>
        <p:txBody>
          <a:bodyPr wrap="square" bIns="0" rtlCol="0">
            <a:normAutofit fontScale="80000"/>
          </a:bodyPr>
          <a:p>
            <a:r>
              <a:rPr lang="en-US" altLang="zh-CN" sz="2000" spc="300">
                <a:solidFill>
                  <a:srgbClr val="6096E6"/>
                </a:solidFill>
                <a:uFillTx/>
                <a:latin typeface="微软雅黑" charset="0"/>
                <a:ea typeface="微软雅黑" charset="0"/>
              </a:rPr>
              <a:t>01</a:t>
            </a:r>
            <a:endParaRPr lang="en-US" altLang="zh-CN" sz="2000" spc="300">
              <a:solidFill>
                <a:srgbClr val="6096E6"/>
              </a:solidFill>
              <a:uFillTx/>
              <a:latin typeface="微软雅黑" charset="0"/>
              <a:ea typeface="微软雅黑" charset="0"/>
            </a:endParaRPr>
          </a:p>
        </p:txBody>
      </p:sp>
      <p:sp>
        <p:nvSpPr>
          <p:cNvPr id="71" name="文本框 70"/>
          <p:cNvSpPr txBox="1"/>
          <p:nvPr>
            <p:custDataLst>
              <p:tags r:id="rId38"/>
            </p:custDataLst>
          </p:nvPr>
        </p:nvSpPr>
        <p:spPr>
          <a:xfrm>
            <a:off x="2555240" y="1638935"/>
            <a:ext cx="603250" cy="322580"/>
          </a:xfrm>
          <a:prstGeom prst="rect">
            <a:avLst/>
          </a:prstGeom>
          <a:noFill/>
        </p:spPr>
        <p:txBody>
          <a:bodyPr wrap="square" bIns="0" rtlCol="0">
            <a:normAutofit fontScale="80000"/>
          </a:bodyPr>
          <a:p>
            <a:r>
              <a:rPr lang="en-US" altLang="zh-CN" sz="2000" spc="300">
                <a:solidFill>
                  <a:srgbClr val="58B6E5"/>
                </a:solidFill>
                <a:uFillTx/>
                <a:latin typeface="微软雅黑" charset="0"/>
                <a:ea typeface="微软雅黑" charset="0"/>
              </a:rPr>
              <a:t>02</a:t>
            </a:r>
            <a:endParaRPr lang="en-US" altLang="zh-CN" sz="2000" spc="300">
              <a:solidFill>
                <a:srgbClr val="58B6E5"/>
              </a:solidFill>
              <a:uFillTx/>
              <a:latin typeface="微软雅黑" charset="0"/>
              <a:ea typeface="微软雅黑" charset="0"/>
            </a:endParaRPr>
          </a:p>
        </p:txBody>
      </p:sp>
      <p:sp>
        <p:nvSpPr>
          <p:cNvPr id="72" name="文本框 71"/>
          <p:cNvSpPr txBox="1"/>
          <p:nvPr>
            <p:custDataLst>
              <p:tags r:id="rId39"/>
            </p:custDataLst>
          </p:nvPr>
        </p:nvSpPr>
        <p:spPr>
          <a:xfrm>
            <a:off x="5834380" y="1624965"/>
            <a:ext cx="603250" cy="322580"/>
          </a:xfrm>
          <a:prstGeom prst="rect">
            <a:avLst/>
          </a:prstGeom>
          <a:noFill/>
        </p:spPr>
        <p:txBody>
          <a:bodyPr wrap="square" bIns="0" rtlCol="0">
            <a:normAutofit fontScale="80000"/>
          </a:bodyPr>
          <a:p>
            <a:r>
              <a:rPr lang="en-US" altLang="zh-CN" sz="2000" spc="300">
                <a:solidFill>
                  <a:srgbClr val="FFBA55"/>
                </a:solidFill>
                <a:uFillTx/>
                <a:latin typeface="微软雅黑" charset="0"/>
                <a:ea typeface="微软雅黑" charset="0"/>
              </a:rPr>
              <a:t>04</a:t>
            </a:r>
            <a:endParaRPr lang="en-US" altLang="zh-CN" sz="2000" spc="300">
              <a:solidFill>
                <a:srgbClr val="FFBA55"/>
              </a:solidFill>
              <a:uFillTx/>
              <a:latin typeface="微软雅黑" charset="0"/>
              <a:ea typeface="微软雅黑" charset="0"/>
            </a:endParaRPr>
          </a:p>
        </p:txBody>
      </p:sp>
      <p:sp>
        <p:nvSpPr>
          <p:cNvPr id="73" name="文本框 72"/>
          <p:cNvSpPr txBox="1"/>
          <p:nvPr>
            <p:custDataLst>
              <p:tags r:id="rId40"/>
            </p:custDataLst>
          </p:nvPr>
        </p:nvSpPr>
        <p:spPr>
          <a:xfrm>
            <a:off x="4154805" y="1638935"/>
            <a:ext cx="603250" cy="322580"/>
          </a:xfrm>
          <a:prstGeom prst="rect">
            <a:avLst/>
          </a:prstGeom>
          <a:noFill/>
        </p:spPr>
        <p:txBody>
          <a:bodyPr wrap="square" bIns="0" rtlCol="0">
            <a:normAutofit fontScale="80000"/>
          </a:bodyPr>
          <a:p>
            <a:r>
              <a:rPr lang="en-US" altLang="zh-CN" sz="2000" spc="300">
                <a:solidFill>
                  <a:srgbClr val="56CA95"/>
                </a:solidFill>
                <a:uFillTx/>
                <a:latin typeface="微软雅黑" charset="0"/>
                <a:ea typeface="微软雅黑" charset="0"/>
              </a:rPr>
              <a:t>03</a:t>
            </a:r>
            <a:endParaRPr lang="en-US" altLang="zh-CN" sz="2000" spc="300">
              <a:solidFill>
                <a:srgbClr val="56CA95"/>
              </a:solidFill>
              <a:uFillTx/>
              <a:latin typeface="微软雅黑" charset="0"/>
              <a:ea typeface="微软雅黑" charset="0"/>
            </a:endParaRPr>
          </a:p>
        </p:txBody>
      </p:sp>
      <p:sp>
        <p:nvSpPr>
          <p:cNvPr id="74" name="文本框 73"/>
          <p:cNvSpPr txBox="1"/>
          <p:nvPr>
            <p:custDataLst>
              <p:tags r:id="rId41"/>
            </p:custDataLst>
          </p:nvPr>
        </p:nvSpPr>
        <p:spPr>
          <a:xfrm>
            <a:off x="7460615" y="1624965"/>
            <a:ext cx="603250" cy="322580"/>
          </a:xfrm>
          <a:prstGeom prst="rect">
            <a:avLst/>
          </a:prstGeom>
          <a:noFill/>
        </p:spPr>
        <p:txBody>
          <a:bodyPr wrap="square" bIns="0" rtlCol="0">
            <a:normAutofit fontScale="80000"/>
          </a:bodyPr>
          <a:p>
            <a:r>
              <a:rPr lang="en-US" altLang="zh-CN" sz="2000" spc="300">
                <a:solidFill>
                  <a:srgbClr val="F18870"/>
                </a:solidFill>
                <a:uFillTx/>
                <a:latin typeface="微软雅黑" charset="0"/>
                <a:ea typeface="微软雅黑" charset="0"/>
              </a:rPr>
              <a:t>05</a:t>
            </a:r>
            <a:endParaRPr lang="en-US" altLang="zh-CN" sz="2000" spc="300">
              <a:solidFill>
                <a:srgbClr val="F18870"/>
              </a:solidFill>
              <a:uFillTx/>
              <a:latin typeface="微软雅黑" charset="0"/>
              <a:ea typeface="微软雅黑" charset="0"/>
            </a:endParaRPr>
          </a:p>
        </p:txBody>
      </p:sp>
      <p:sp>
        <p:nvSpPr>
          <p:cNvPr id="75" name="文本框 74"/>
          <p:cNvSpPr txBox="1"/>
          <p:nvPr>
            <p:custDataLst>
              <p:tags r:id="rId42"/>
            </p:custDataLst>
          </p:nvPr>
        </p:nvSpPr>
        <p:spPr>
          <a:xfrm>
            <a:off x="9166860" y="1624965"/>
            <a:ext cx="603250" cy="322580"/>
          </a:xfrm>
          <a:prstGeom prst="rect">
            <a:avLst/>
          </a:prstGeom>
          <a:noFill/>
        </p:spPr>
        <p:txBody>
          <a:bodyPr wrap="square" bIns="0" rtlCol="0">
            <a:normAutofit fontScale="80000"/>
          </a:bodyPr>
          <a:p>
            <a:r>
              <a:rPr lang="en-US" altLang="zh-CN" sz="2000" spc="300">
                <a:solidFill>
                  <a:srgbClr val="EC5F74"/>
                </a:solidFill>
                <a:uFillTx/>
                <a:latin typeface="微软雅黑" charset="0"/>
                <a:ea typeface="微软雅黑" charset="0"/>
              </a:rPr>
              <a:t>06</a:t>
            </a:r>
            <a:endParaRPr lang="en-US" altLang="zh-CN" sz="2000" spc="300">
              <a:solidFill>
                <a:srgbClr val="EC5F74"/>
              </a:solidFill>
              <a:uFillTx/>
              <a:latin typeface="微软雅黑" charset="0"/>
              <a:ea typeface="微软雅黑" charset="0"/>
            </a:endParaRPr>
          </a:p>
        </p:txBody>
      </p:sp>
      <p:sp>
        <p:nvSpPr>
          <p:cNvPr id="76" name="等腰三角形 75"/>
          <p:cNvSpPr/>
          <p:nvPr>
            <p:custDataLst>
              <p:tags r:id="rId43"/>
            </p:custDataLst>
          </p:nvPr>
        </p:nvSpPr>
        <p:spPr>
          <a:xfrm flipV="1">
            <a:off x="1106170" y="2398395"/>
            <a:ext cx="180975" cy="180975"/>
          </a:xfrm>
          <a:prstGeom prst="triangl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7" name="等腰三角形 76"/>
          <p:cNvSpPr/>
          <p:nvPr>
            <p:custDataLst>
              <p:tags r:id="rId44"/>
            </p:custDataLst>
          </p:nvPr>
        </p:nvSpPr>
        <p:spPr>
          <a:xfrm flipV="1">
            <a:off x="2719070" y="2398395"/>
            <a:ext cx="180975" cy="180975"/>
          </a:xfrm>
          <a:prstGeom prst="triangl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8" name="等腰三角形 77"/>
          <p:cNvSpPr/>
          <p:nvPr>
            <p:custDataLst>
              <p:tags r:id="rId45"/>
            </p:custDataLst>
          </p:nvPr>
        </p:nvSpPr>
        <p:spPr>
          <a:xfrm flipV="1">
            <a:off x="4318635" y="2398395"/>
            <a:ext cx="180975" cy="180975"/>
          </a:xfrm>
          <a:prstGeom prst="triangl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9" name="等腰三角形 78"/>
          <p:cNvSpPr/>
          <p:nvPr>
            <p:custDataLst>
              <p:tags r:id="rId46"/>
            </p:custDataLst>
          </p:nvPr>
        </p:nvSpPr>
        <p:spPr>
          <a:xfrm flipV="1">
            <a:off x="5998210" y="2398395"/>
            <a:ext cx="180975" cy="180975"/>
          </a:xfrm>
          <a:prstGeom prst="triangl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0" name="等腰三角形 79"/>
          <p:cNvSpPr/>
          <p:nvPr>
            <p:custDataLst>
              <p:tags r:id="rId47"/>
            </p:custDataLst>
          </p:nvPr>
        </p:nvSpPr>
        <p:spPr>
          <a:xfrm flipV="1">
            <a:off x="7624445" y="2398395"/>
            <a:ext cx="180975" cy="180975"/>
          </a:xfrm>
          <a:prstGeom prst="triangl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1" name="等腰三角形 80"/>
          <p:cNvSpPr/>
          <p:nvPr>
            <p:custDataLst>
              <p:tags r:id="rId48"/>
            </p:custDataLst>
          </p:nvPr>
        </p:nvSpPr>
        <p:spPr>
          <a:xfrm flipV="1">
            <a:off x="9330690" y="2398395"/>
            <a:ext cx="180975" cy="180975"/>
          </a:xfrm>
          <a:prstGeom prst="triangl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6" name="文本框 145"/>
          <p:cNvSpPr txBox="1"/>
          <p:nvPr>
            <p:custDataLst>
              <p:tags r:id="rId49"/>
            </p:custDataLst>
          </p:nvPr>
        </p:nvSpPr>
        <p:spPr>
          <a:xfrm>
            <a:off x="40005" y="2590165"/>
            <a:ext cx="2049780" cy="353060"/>
          </a:xfrm>
          <a:prstGeom prst="rect">
            <a:avLst/>
          </a:prstGeom>
          <a:noFill/>
        </p:spPr>
        <p:txBody>
          <a:bodyPr wrap="square" bIns="0" rtlCol="0">
            <a:noAutofit/>
          </a:bodyPr>
          <a:p>
            <a:pPr algn="ctr"/>
            <a:r>
              <a:rPr lang="zh-CN" altLang="en-US" spc="300">
                <a:solidFill>
                  <a:srgbClr val="6096E6"/>
                </a:solidFill>
                <a:uFillTx/>
                <a:latin typeface="微软雅黑" charset="0"/>
                <a:ea typeface="微软雅黑" charset="0"/>
                <a:cs typeface="微软雅黑" charset="0"/>
              </a:rPr>
              <a:t>MES系统</a:t>
            </a:r>
            <a:endParaRPr lang="zh-CN" altLang="en-US" spc="300">
              <a:solidFill>
                <a:srgbClr val="6096E6"/>
              </a:solidFill>
              <a:uFillTx/>
              <a:latin typeface="微软雅黑" charset="0"/>
              <a:ea typeface="微软雅黑" charset="0"/>
              <a:cs typeface="微软雅黑" charset="0"/>
            </a:endParaRPr>
          </a:p>
        </p:txBody>
      </p:sp>
      <p:sp>
        <p:nvSpPr>
          <p:cNvPr id="147" name="文本框 146"/>
          <p:cNvSpPr txBox="1"/>
          <p:nvPr>
            <p:custDataLst>
              <p:tags r:id="rId50"/>
            </p:custDataLst>
          </p:nvPr>
        </p:nvSpPr>
        <p:spPr>
          <a:xfrm>
            <a:off x="344170" y="3016885"/>
            <a:ext cx="1705610" cy="1570355"/>
          </a:xfrm>
          <a:prstGeom prst="rect">
            <a:avLst/>
          </a:prstGeom>
          <a:noFill/>
        </p:spPr>
        <p:txBody>
          <a:bodyPr wrap="square" rtlCol="0">
            <a:normAutofit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用于管理生产过程中的物料流、信息流、人员流、质量流等各个方面，实现生产过程的自动化和数字化。</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89" name="文本框 88"/>
          <p:cNvSpPr txBox="1"/>
          <p:nvPr>
            <p:custDataLst>
              <p:tags r:id="rId51"/>
            </p:custDataLst>
          </p:nvPr>
        </p:nvSpPr>
        <p:spPr>
          <a:xfrm>
            <a:off x="1987550" y="2616835"/>
            <a:ext cx="1645285" cy="353060"/>
          </a:xfrm>
          <a:prstGeom prst="rect">
            <a:avLst/>
          </a:prstGeom>
          <a:noFill/>
        </p:spPr>
        <p:txBody>
          <a:bodyPr wrap="square" bIns="0" rtlCol="0">
            <a:normAutofit lnSpcReduction="10000"/>
          </a:bodyPr>
          <a:p>
            <a:pPr algn="ctr"/>
            <a:r>
              <a:rPr lang="zh-CN" altLang="en-US" spc="300">
                <a:solidFill>
                  <a:srgbClr val="58B6E5"/>
                </a:solidFill>
                <a:uFillTx/>
                <a:latin typeface="微软雅黑" charset="0"/>
                <a:ea typeface="微软雅黑" charset="0"/>
                <a:cs typeface="微软雅黑" charset="0"/>
              </a:rPr>
              <a:t>WMS系统</a:t>
            </a:r>
            <a:endParaRPr lang="zh-CN" altLang="en-US" spc="300">
              <a:solidFill>
                <a:srgbClr val="58B6E5"/>
              </a:solidFill>
              <a:uFillTx/>
              <a:latin typeface="微软雅黑" charset="0"/>
              <a:ea typeface="微软雅黑" charset="0"/>
              <a:cs typeface="微软雅黑" charset="0"/>
            </a:endParaRPr>
          </a:p>
        </p:txBody>
      </p:sp>
      <p:sp>
        <p:nvSpPr>
          <p:cNvPr id="90" name="文本框 89"/>
          <p:cNvSpPr txBox="1"/>
          <p:nvPr>
            <p:custDataLst>
              <p:tags r:id="rId52"/>
            </p:custDataLst>
          </p:nvPr>
        </p:nvSpPr>
        <p:spPr>
          <a:xfrm>
            <a:off x="1957070" y="3003550"/>
            <a:ext cx="1705610" cy="1570355"/>
          </a:xfrm>
          <a:prstGeom prst="rect">
            <a:avLst/>
          </a:prstGeom>
          <a:noFill/>
        </p:spPr>
        <p:txBody>
          <a:bodyPr wrap="square" rtlCol="0">
            <a:normAutofit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用于管理物流仓储，包括物料入库、出库、库存管理、订单处理等，实现物流过程的自动化和数字化。</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2" name="文本框 91"/>
          <p:cNvSpPr txBox="1"/>
          <p:nvPr>
            <p:custDataLst>
              <p:tags r:id="rId53"/>
            </p:custDataLst>
          </p:nvPr>
        </p:nvSpPr>
        <p:spPr>
          <a:xfrm>
            <a:off x="3486785" y="2590165"/>
            <a:ext cx="1859280" cy="353060"/>
          </a:xfrm>
          <a:prstGeom prst="rect">
            <a:avLst/>
          </a:prstGeom>
          <a:noFill/>
        </p:spPr>
        <p:txBody>
          <a:bodyPr wrap="square" bIns="0" rtlCol="0">
            <a:noAutofit/>
          </a:bodyPr>
          <a:p>
            <a:pPr algn="ctr"/>
            <a:r>
              <a:rPr lang="zh-CN" altLang="en-US" spc="300">
                <a:solidFill>
                  <a:srgbClr val="56CA95"/>
                </a:solidFill>
                <a:uFillTx/>
                <a:latin typeface="微软雅黑" charset="0"/>
                <a:ea typeface="微软雅黑" charset="0"/>
                <a:cs typeface="微软雅黑" charset="0"/>
              </a:rPr>
              <a:t>PLM系统</a:t>
            </a:r>
            <a:endParaRPr lang="zh-CN" altLang="en-US" spc="300">
              <a:solidFill>
                <a:srgbClr val="56CA95"/>
              </a:solidFill>
              <a:uFillTx/>
              <a:latin typeface="微软雅黑" charset="0"/>
              <a:ea typeface="微软雅黑" charset="0"/>
              <a:cs typeface="微软雅黑" charset="0"/>
            </a:endParaRPr>
          </a:p>
        </p:txBody>
      </p:sp>
      <p:sp>
        <p:nvSpPr>
          <p:cNvPr id="93" name="文本框 92"/>
          <p:cNvSpPr txBox="1"/>
          <p:nvPr>
            <p:custDataLst>
              <p:tags r:id="rId54"/>
            </p:custDataLst>
          </p:nvPr>
        </p:nvSpPr>
        <p:spPr>
          <a:xfrm>
            <a:off x="3556635" y="3003550"/>
            <a:ext cx="1705610" cy="1570355"/>
          </a:xfrm>
          <a:prstGeom prst="rect">
            <a:avLst/>
          </a:prstGeom>
          <a:noFill/>
        </p:spPr>
        <p:txBody>
          <a:bodyPr wrap="square" rtlCol="0">
            <a:normAutofit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用于管理产品的整个生命周期，包括产品设计、开发、制造、服务等各个环节，实现产品全生命周期管理。</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5" name="文本框 94"/>
          <p:cNvSpPr txBox="1"/>
          <p:nvPr>
            <p:custDataLst>
              <p:tags r:id="rId55"/>
            </p:custDataLst>
          </p:nvPr>
        </p:nvSpPr>
        <p:spPr>
          <a:xfrm>
            <a:off x="5236210" y="2590165"/>
            <a:ext cx="1858645" cy="353060"/>
          </a:xfrm>
          <a:prstGeom prst="rect">
            <a:avLst/>
          </a:prstGeom>
          <a:noFill/>
        </p:spPr>
        <p:txBody>
          <a:bodyPr wrap="square" bIns="0" rtlCol="0">
            <a:noAutofit/>
          </a:bodyPr>
          <a:p>
            <a:pPr algn="ctr"/>
            <a:r>
              <a:rPr lang="zh-CN" altLang="en-US" spc="300">
                <a:solidFill>
                  <a:srgbClr val="FFBA55"/>
                </a:solidFill>
                <a:uFillTx/>
                <a:latin typeface="微软雅黑" charset="0"/>
                <a:ea typeface="微软雅黑" charset="0"/>
                <a:cs typeface="微软雅黑" charset="0"/>
              </a:rPr>
              <a:t>ERP系统</a:t>
            </a:r>
            <a:endParaRPr lang="zh-CN" altLang="en-US" spc="300">
              <a:solidFill>
                <a:srgbClr val="FFBA55"/>
              </a:solidFill>
              <a:uFillTx/>
              <a:latin typeface="微软雅黑" charset="0"/>
              <a:ea typeface="微软雅黑" charset="0"/>
              <a:cs typeface="微软雅黑" charset="0"/>
            </a:endParaRPr>
          </a:p>
        </p:txBody>
      </p:sp>
      <p:sp>
        <p:nvSpPr>
          <p:cNvPr id="96" name="文本框 95"/>
          <p:cNvSpPr txBox="1"/>
          <p:nvPr>
            <p:custDataLst>
              <p:tags r:id="rId56"/>
            </p:custDataLst>
          </p:nvPr>
        </p:nvSpPr>
        <p:spPr>
          <a:xfrm>
            <a:off x="5236210" y="3003550"/>
            <a:ext cx="1705610" cy="1570355"/>
          </a:xfrm>
          <a:prstGeom prst="rect">
            <a:avLst/>
          </a:prstGeom>
          <a:noFill/>
        </p:spPr>
        <p:txBody>
          <a:bodyPr wrap="square" rtlCol="0">
            <a:normAutofit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用于企业资源管理，包括财务、采购、销售、人力资源等各个方面，实现企业内部流程的自动化和数字化。</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8" name="文本框 97"/>
          <p:cNvSpPr txBox="1"/>
          <p:nvPr>
            <p:custDataLst>
              <p:tags r:id="rId57"/>
            </p:custDataLst>
          </p:nvPr>
        </p:nvSpPr>
        <p:spPr>
          <a:xfrm>
            <a:off x="6892925" y="2616835"/>
            <a:ext cx="1645285" cy="353060"/>
          </a:xfrm>
          <a:prstGeom prst="rect">
            <a:avLst/>
          </a:prstGeom>
          <a:noFill/>
        </p:spPr>
        <p:txBody>
          <a:bodyPr wrap="square" bIns="0" rtlCol="0">
            <a:normAutofit lnSpcReduction="10000"/>
          </a:bodyPr>
          <a:p>
            <a:pPr algn="ctr"/>
            <a:r>
              <a:rPr lang="zh-CN" altLang="en-US" spc="300">
                <a:solidFill>
                  <a:srgbClr val="F18870"/>
                </a:solidFill>
                <a:uFillTx/>
                <a:latin typeface="微软雅黑" charset="0"/>
                <a:ea typeface="微软雅黑" charset="0"/>
                <a:cs typeface="微软雅黑" charset="0"/>
              </a:rPr>
              <a:t>BI系统</a:t>
            </a:r>
            <a:endParaRPr lang="zh-CN" altLang="en-US" spc="300">
              <a:solidFill>
                <a:srgbClr val="F18870"/>
              </a:solidFill>
              <a:uFillTx/>
              <a:latin typeface="微软雅黑" charset="0"/>
              <a:ea typeface="微软雅黑" charset="0"/>
              <a:cs typeface="微软雅黑" charset="0"/>
            </a:endParaRPr>
          </a:p>
        </p:txBody>
      </p:sp>
      <p:sp>
        <p:nvSpPr>
          <p:cNvPr id="99" name="文本框 98"/>
          <p:cNvSpPr txBox="1"/>
          <p:nvPr>
            <p:custDataLst>
              <p:tags r:id="rId58"/>
            </p:custDataLst>
          </p:nvPr>
        </p:nvSpPr>
        <p:spPr>
          <a:xfrm>
            <a:off x="6862445" y="3003550"/>
            <a:ext cx="1705610" cy="1570355"/>
          </a:xfrm>
          <a:prstGeom prst="rect">
            <a:avLst/>
          </a:prstGeom>
          <a:noFill/>
        </p:spPr>
        <p:txBody>
          <a:bodyPr wrap="square" rtlCol="0">
            <a:normAutofit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用于企业数据分析，包括数据挖掘、数据建模、数据可视化等，帮助企业管理层做出数据驱动的决策。</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101" name="文本框 100"/>
          <p:cNvSpPr txBox="1"/>
          <p:nvPr>
            <p:custDataLst>
              <p:tags r:id="rId59"/>
            </p:custDataLst>
          </p:nvPr>
        </p:nvSpPr>
        <p:spPr>
          <a:xfrm>
            <a:off x="8404860" y="2590165"/>
            <a:ext cx="2049780" cy="353060"/>
          </a:xfrm>
          <a:prstGeom prst="rect">
            <a:avLst/>
          </a:prstGeom>
          <a:noFill/>
        </p:spPr>
        <p:txBody>
          <a:bodyPr wrap="square" bIns="0" rtlCol="0">
            <a:noAutofit/>
          </a:bodyPr>
          <a:p>
            <a:pPr algn="ctr"/>
            <a:r>
              <a:rPr lang="zh-CN" altLang="en-US" spc="300">
                <a:solidFill>
                  <a:srgbClr val="EC5F74"/>
                </a:solidFill>
                <a:uFillTx/>
                <a:latin typeface="微软雅黑" charset="0"/>
                <a:ea typeface="微软雅黑" charset="0"/>
                <a:cs typeface="微软雅黑" charset="0"/>
              </a:rPr>
              <a:t>AI系统</a:t>
            </a:r>
            <a:endParaRPr lang="zh-CN" altLang="en-US" spc="300">
              <a:solidFill>
                <a:srgbClr val="EC5F74"/>
              </a:solidFill>
              <a:uFillTx/>
              <a:latin typeface="微软雅黑" charset="0"/>
              <a:ea typeface="微软雅黑" charset="0"/>
              <a:cs typeface="微软雅黑" charset="0"/>
            </a:endParaRPr>
          </a:p>
        </p:txBody>
      </p:sp>
      <p:sp>
        <p:nvSpPr>
          <p:cNvPr id="102" name="文本框 101"/>
          <p:cNvSpPr txBox="1"/>
          <p:nvPr>
            <p:custDataLst>
              <p:tags r:id="rId60"/>
            </p:custDataLst>
          </p:nvPr>
        </p:nvSpPr>
        <p:spPr>
          <a:xfrm>
            <a:off x="8568690" y="2963545"/>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用于生产优化、质量管理、设备维护等方面，实现工厂智能化、自适应和智能预测等功能。</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3" name="同心圆 2"/>
          <p:cNvSpPr/>
          <p:nvPr>
            <p:custDataLst>
              <p:tags r:id="rId61"/>
            </p:custDataLst>
          </p:nvPr>
        </p:nvSpPr>
        <p:spPr>
          <a:xfrm>
            <a:off x="10481310" y="1221105"/>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 name="空心弧 3"/>
          <p:cNvSpPr/>
          <p:nvPr>
            <p:custDataLst>
              <p:tags r:id="rId62"/>
            </p:custDataLst>
          </p:nvPr>
        </p:nvSpPr>
        <p:spPr>
          <a:xfrm>
            <a:off x="10480040" y="1226185"/>
            <a:ext cx="1155065" cy="1132840"/>
          </a:xfrm>
          <a:prstGeom prst="blockArc">
            <a:avLst>
              <a:gd name="adj1" fmla="val 7880487"/>
              <a:gd name="adj2" fmla="val 30243"/>
              <a:gd name="adj3" fmla="val 3845"/>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 name="椭圆 4"/>
          <p:cNvSpPr/>
          <p:nvPr>
            <p:custDataLst>
              <p:tags r:id="rId63"/>
            </p:custDataLst>
          </p:nvPr>
        </p:nvSpPr>
        <p:spPr>
          <a:xfrm>
            <a:off x="10805160" y="984250"/>
            <a:ext cx="504825" cy="50482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6" name="图片 5" descr="343435383037343b343532333833373bb9abcbbe"/>
          <p:cNvPicPr>
            <a:picLocks noChangeAspect="1"/>
          </p:cNvPicPr>
          <p:nvPr>
            <p:custDataLst>
              <p:tags r:id="rId64"/>
            </p:custDataLst>
          </p:nvPr>
        </p:nvPicPr>
        <p:blipFill>
          <a:blip r:embed="rId5">
            <a:extLst>
              <a:ext uri="{96DAC541-7B7A-43D3-8B79-37D633B846F1}">
                <asvg:svgBlip xmlns:asvg="http://schemas.microsoft.com/office/drawing/2016/SVG/main" r:embed="rId6"/>
              </a:ext>
            </a:extLst>
          </a:blip>
          <a:stretch>
            <a:fillRect/>
          </a:stretch>
        </p:blipFill>
        <p:spPr>
          <a:xfrm>
            <a:off x="10913745" y="1092835"/>
            <a:ext cx="288290" cy="288290"/>
          </a:xfrm>
          <a:prstGeom prst="rect">
            <a:avLst/>
          </a:prstGeom>
          <a:effectLst>
            <a:outerShdw blurRad="50800" dist="50800" dir="5400000" sx="1000" sy="1000" algn="ctr" rotWithShape="0">
              <a:srgbClr val="FFFFFF">
                <a:alpha val="18000"/>
              </a:srgbClr>
            </a:outerShdw>
          </a:effectLst>
        </p:spPr>
      </p:pic>
      <p:sp>
        <p:nvSpPr>
          <p:cNvPr id="7" name="文本框 6"/>
          <p:cNvSpPr txBox="1"/>
          <p:nvPr>
            <p:custDataLst>
              <p:tags r:id="rId65"/>
            </p:custDataLst>
          </p:nvPr>
        </p:nvSpPr>
        <p:spPr>
          <a:xfrm>
            <a:off x="10803890" y="1631950"/>
            <a:ext cx="603250" cy="322580"/>
          </a:xfrm>
          <a:prstGeom prst="rect">
            <a:avLst/>
          </a:prstGeom>
          <a:noFill/>
        </p:spPr>
        <p:txBody>
          <a:bodyPr wrap="square" bIns="0" rtlCol="0">
            <a:normAutofit fontScale="80000"/>
          </a:bodyPr>
          <a:p>
            <a:r>
              <a:rPr lang="en-US" altLang="zh-CN" sz="2000" spc="300">
                <a:solidFill>
                  <a:srgbClr val="6096E6"/>
                </a:solidFill>
                <a:uFillTx/>
                <a:latin typeface="微软雅黑" charset="0"/>
                <a:ea typeface="微软雅黑" charset="0"/>
              </a:rPr>
              <a:t>07</a:t>
            </a:r>
            <a:endParaRPr lang="en-US" altLang="zh-CN" sz="2000" spc="300">
              <a:solidFill>
                <a:srgbClr val="6096E6"/>
              </a:solidFill>
              <a:uFillTx/>
              <a:latin typeface="微软雅黑" charset="0"/>
              <a:ea typeface="微软雅黑" charset="0"/>
            </a:endParaRPr>
          </a:p>
        </p:txBody>
      </p:sp>
      <p:sp>
        <p:nvSpPr>
          <p:cNvPr id="8" name="等腰三角形 7"/>
          <p:cNvSpPr/>
          <p:nvPr>
            <p:custDataLst>
              <p:tags r:id="rId66"/>
            </p:custDataLst>
          </p:nvPr>
        </p:nvSpPr>
        <p:spPr>
          <a:xfrm flipV="1">
            <a:off x="10967720" y="2405380"/>
            <a:ext cx="180975" cy="180975"/>
          </a:xfrm>
          <a:prstGeom prst="triangl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9" name="文本框 8"/>
          <p:cNvSpPr txBox="1"/>
          <p:nvPr>
            <p:custDataLst>
              <p:tags r:id="rId67"/>
            </p:custDataLst>
          </p:nvPr>
        </p:nvSpPr>
        <p:spPr>
          <a:xfrm>
            <a:off x="10236200" y="2623820"/>
            <a:ext cx="1645285" cy="353060"/>
          </a:xfrm>
          <a:prstGeom prst="rect">
            <a:avLst/>
          </a:prstGeom>
          <a:noFill/>
        </p:spPr>
        <p:txBody>
          <a:bodyPr wrap="square" bIns="0" rtlCol="0">
            <a:normAutofit lnSpcReduction="10000"/>
          </a:bodyPr>
          <a:p>
            <a:pPr algn="ctr"/>
            <a:r>
              <a:rPr lang="zh-CN" altLang="en-US" spc="300">
                <a:solidFill>
                  <a:srgbClr val="6096E6"/>
                </a:solidFill>
                <a:uFillTx/>
                <a:latin typeface="微软雅黑" charset="0"/>
                <a:ea typeface="微软雅黑" charset="0"/>
                <a:cs typeface="微软雅黑" charset="0"/>
              </a:rPr>
              <a:t>AR/VR系统</a:t>
            </a:r>
            <a:endParaRPr lang="zh-CN" altLang="en-US" spc="300">
              <a:solidFill>
                <a:srgbClr val="6096E6"/>
              </a:solidFill>
              <a:uFillTx/>
              <a:latin typeface="微软雅黑" charset="0"/>
              <a:ea typeface="微软雅黑" charset="0"/>
              <a:cs typeface="微软雅黑" charset="0"/>
            </a:endParaRPr>
          </a:p>
        </p:txBody>
      </p:sp>
      <p:sp>
        <p:nvSpPr>
          <p:cNvPr id="10" name="文本框 9"/>
          <p:cNvSpPr txBox="1"/>
          <p:nvPr>
            <p:custDataLst>
              <p:tags r:id="rId68"/>
            </p:custDataLst>
          </p:nvPr>
        </p:nvSpPr>
        <p:spPr>
          <a:xfrm>
            <a:off x="10205720" y="2970530"/>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用于培训、维修、设备展示等方面，提高生产效率和降低成本。</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2" name="文本框 1"/>
          <p:cNvSpPr txBox="1"/>
          <p:nvPr/>
        </p:nvSpPr>
        <p:spPr>
          <a:xfrm>
            <a:off x="1866265" y="5746115"/>
            <a:ext cx="10015220" cy="1383665"/>
          </a:xfrm>
          <a:prstGeom prst="rect">
            <a:avLst/>
          </a:prstGeom>
          <a:noFill/>
        </p:spPr>
        <p:txBody>
          <a:bodyPr wrap="square" rtlCol="0">
            <a:noAutofit/>
          </a:bodyPr>
          <a:p>
            <a:pPr lvl="0" algn="l">
              <a:lnSpc>
                <a:spcPct val="130000"/>
              </a:lnSpc>
              <a:spcAft>
                <a:spcPts val="1000"/>
              </a:spcAft>
              <a:buClrTx/>
              <a:buSzTx/>
              <a:buFontTx/>
            </a:pPr>
            <a:r>
              <a:rPr lang="zh-CN" altLang="en-US" sz="1200" spc="150">
                <a:solidFill>
                  <a:srgbClr val="000000">
                    <a:lumMod val="75000"/>
                    <a:lumOff val="25000"/>
                  </a:srgbClr>
                </a:solidFill>
                <a:uFillTx/>
                <a:latin typeface="微软雅黑" charset="0"/>
                <a:ea typeface="微软雅黑" charset="0"/>
                <a:sym typeface="+mn-ea"/>
              </a:rPr>
              <a:t>中国自主知识产权用户全流程参与体验的工业互联网平台。</a:t>
            </a:r>
            <a:r>
              <a:rPr lang="zh-CN" altLang="en-US" sz="1200" spc="150">
                <a:solidFill>
                  <a:srgbClr val="000000">
                    <a:lumMod val="75000"/>
                    <a:lumOff val="25000"/>
                  </a:srgbClr>
                </a:solidFill>
                <a:uFillTx/>
                <a:latin typeface="微软雅黑" charset="0"/>
                <a:ea typeface="微软雅黑" charset="0"/>
                <a:sym typeface="+mn-ea"/>
              </a:rPr>
              <a:t>卡奥斯平台COSMOPlat在顶层规划中引入用户体验，采用以用户为中心进行柔性化、数字化、智能化整体布局的大规模定制模式。强调商业逻辑和理想实践，向下接入海量设备，向上生长无限应用，打造引领的共性基础技术平台。</a:t>
            </a:r>
            <a:r>
              <a:rPr lang="zh-CN" altLang="en-US" sz="1200" spc="150">
                <a:solidFill>
                  <a:srgbClr val="000000">
                    <a:lumMod val="75000"/>
                    <a:lumOff val="25000"/>
                  </a:srgbClr>
                </a:solidFill>
                <a:uFillTx/>
                <a:latin typeface="微软雅黑" charset="0"/>
                <a:ea typeface="微软雅黑" charset="0"/>
                <a:sym typeface="+mn-ea"/>
              </a:rPr>
              <a:t>工厂每个零部件的身份证识别，由卡奥斯</a:t>
            </a:r>
            <a:r>
              <a:rPr lang="zh-CN" altLang="en-US" sz="1200" spc="150">
                <a:solidFill>
                  <a:srgbClr val="000000">
                    <a:lumMod val="75000"/>
                    <a:lumOff val="25000"/>
                  </a:srgbClr>
                </a:solidFill>
                <a:uFillTx/>
                <a:latin typeface="微软雅黑" charset="0"/>
                <a:ea typeface="微软雅黑" charset="0"/>
                <a:sym typeface="+mn-ea"/>
              </a:rPr>
              <a:t>平台</a:t>
            </a:r>
            <a:r>
              <a:rPr lang="zh-CN" altLang="en-US" sz="1200" spc="150">
                <a:solidFill>
                  <a:srgbClr val="000000">
                    <a:lumMod val="75000"/>
                    <a:lumOff val="25000"/>
                  </a:srgbClr>
                </a:solidFill>
                <a:uFillTx/>
                <a:latin typeface="微软雅黑" charset="0"/>
                <a:ea typeface="微软雅黑" charset="0"/>
                <a:sym typeface="+mn-ea"/>
              </a:rPr>
              <a:t>COSMOPlat进行处理</a:t>
            </a:r>
            <a:r>
              <a:rPr lang="zh-CN" altLang="en-US" sz="1200" spc="150">
                <a:solidFill>
                  <a:srgbClr val="000000">
                    <a:lumMod val="75000"/>
                    <a:lumOff val="25000"/>
                  </a:srgbClr>
                </a:solidFill>
                <a:uFillTx/>
                <a:latin typeface="微软雅黑" charset="0"/>
                <a:ea typeface="微软雅黑" charset="0"/>
                <a:sym typeface="+mn-ea"/>
              </a:rPr>
              <a:t>。</a:t>
            </a:r>
            <a:r>
              <a:rPr lang="zh-CN" altLang="en-US" sz="1200" spc="150">
                <a:solidFill>
                  <a:srgbClr val="000000">
                    <a:lumMod val="75000"/>
                    <a:lumOff val="25000"/>
                  </a:srgbClr>
                </a:solidFill>
                <a:uFillTx/>
                <a:latin typeface="微软雅黑" charset="0"/>
                <a:ea typeface="微软雅黑" charset="0"/>
                <a:sym typeface="+mn-ea"/>
              </a:rPr>
              <a:t>平台将用户定制需求直接对接到工厂</a:t>
            </a:r>
            <a:r>
              <a:rPr lang="zh-CN" altLang="en-US" sz="1200" spc="150">
                <a:solidFill>
                  <a:srgbClr val="000000">
                    <a:lumMod val="75000"/>
                    <a:lumOff val="25000"/>
                  </a:srgbClr>
                </a:solidFill>
                <a:uFillTx/>
                <a:latin typeface="微软雅黑" charset="0"/>
                <a:ea typeface="微软雅黑" charset="0"/>
                <a:sym typeface="+mn-ea"/>
              </a:rPr>
              <a:t>，</a:t>
            </a:r>
            <a:r>
              <a:rPr lang="zh-CN" altLang="en-US" sz="1200" spc="150">
                <a:solidFill>
                  <a:srgbClr val="000000">
                    <a:lumMod val="75000"/>
                    <a:lumOff val="25000"/>
                  </a:srgbClr>
                </a:solidFill>
                <a:uFillTx/>
                <a:latin typeface="微软雅黑" charset="0"/>
                <a:ea typeface="微软雅黑" charset="0"/>
                <a:sym typeface="+mn-ea"/>
              </a:rPr>
              <a:t>将设备采购、技术研发、物流运输等一系列流程进行串联。</a:t>
            </a:r>
            <a:endParaRPr lang="zh-CN" altLang="en-US" sz="1200" spc="150">
              <a:solidFill>
                <a:srgbClr val="000000">
                  <a:lumMod val="75000"/>
                  <a:lumOff val="25000"/>
                </a:srgbClr>
              </a:solidFill>
              <a:uFillTx/>
              <a:latin typeface="微软雅黑" charset="0"/>
              <a:ea typeface="微软雅黑" charset="0"/>
              <a:sym typeface="+mn-ea"/>
            </a:endParaRPr>
          </a:p>
        </p:txBody>
      </p:sp>
      <p:sp>
        <p:nvSpPr>
          <p:cNvPr id="13" name="文本框 12"/>
          <p:cNvSpPr txBox="1"/>
          <p:nvPr/>
        </p:nvSpPr>
        <p:spPr>
          <a:xfrm>
            <a:off x="344170" y="4205605"/>
            <a:ext cx="1429385" cy="1473835"/>
          </a:xfrm>
          <a:prstGeom prst="rect">
            <a:avLst/>
          </a:prstGeom>
          <a:noFill/>
        </p:spPr>
        <p:txBody>
          <a:bodyPr wrap="square" rtlCol="0">
            <a:noAutofit/>
          </a:bodyPr>
          <a:p>
            <a:pPr lvl="0" algn="l">
              <a:lnSpc>
                <a:spcPct val="130000"/>
              </a:lnSpc>
              <a:spcAft>
                <a:spcPts val="1000"/>
              </a:spcAft>
              <a:buClrTx/>
              <a:buSzTx/>
              <a:buFontTx/>
            </a:pPr>
            <a:r>
              <a:rPr lang="zh-CN" altLang="en-US" sz="1200" spc="150">
                <a:solidFill>
                  <a:srgbClr val="000000">
                    <a:lumMod val="75000"/>
                    <a:lumOff val="25000"/>
                  </a:srgbClr>
                </a:solidFill>
                <a:uFillTx/>
                <a:latin typeface="微软雅黑" charset="0"/>
                <a:ea typeface="微软雅黑" charset="0"/>
                <a:sym typeface="+mn-ea"/>
              </a:rPr>
              <a:t>其中3D结构光测量系统建立图像数据库及检测算法模型，对产品表面尺寸、外观缺陷自动判定，检测结果与质量管理系统实时并联，自动追溯。</a:t>
            </a:r>
            <a:endParaRPr lang="zh-CN" altLang="en-US" sz="1200" spc="150">
              <a:solidFill>
                <a:srgbClr val="000000">
                  <a:lumMod val="75000"/>
                  <a:lumOff val="25000"/>
                </a:srgbClr>
              </a:solidFill>
              <a:uFillTx/>
              <a:latin typeface="微软雅黑" charset="0"/>
              <a:ea typeface="微软雅黑" charset="0"/>
              <a:sym typeface="+mn-ea"/>
            </a:endParaRPr>
          </a:p>
          <a:p>
            <a:pPr lvl="0" algn="l">
              <a:lnSpc>
                <a:spcPct val="130000"/>
              </a:lnSpc>
              <a:spcAft>
                <a:spcPts val="1000"/>
              </a:spcAft>
              <a:buClrTx/>
              <a:buSzTx/>
              <a:buFontTx/>
            </a:pPr>
            <a:endParaRPr lang="zh-CN" altLang="en-US" sz="800" spc="150">
              <a:solidFill>
                <a:srgbClr val="000000">
                  <a:lumMod val="75000"/>
                  <a:lumOff val="25000"/>
                </a:srgbClr>
              </a:solidFill>
              <a:uFillTx/>
              <a:latin typeface="微软雅黑" charset="0"/>
              <a:ea typeface="微软雅黑" charset="0"/>
              <a:sym typeface="+mn-ea"/>
            </a:endParaRPr>
          </a:p>
        </p:txBody>
      </p:sp>
      <p:sp>
        <p:nvSpPr>
          <p:cNvPr id="14" name="文本框 13"/>
          <p:cNvSpPr txBox="1"/>
          <p:nvPr>
            <p:custDataLst>
              <p:tags r:id="rId69"/>
            </p:custDataLst>
          </p:nvPr>
        </p:nvSpPr>
        <p:spPr>
          <a:xfrm>
            <a:off x="4859113" y="4890734"/>
            <a:ext cx="2473773" cy="846161"/>
          </a:xfrm>
          <a:prstGeom prst="rect">
            <a:avLst/>
          </a:prstGeom>
          <a:solidFill>
            <a:srgbClr val="7DB359"/>
          </a:solidFill>
          <a:ln>
            <a:noFill/>
          </a:ln>
        </p:spPr>
        <p:style>
          <a:lnRef idx="2">
            <a:srgbClr val="BABD3D">
              <a:shade val="50000"/>
            </a:srgbClr>
          </a:lnRef>
          <a:fillRef idx="1">
            <a:srgbClr val="BABD3D"/>
          </a:fillRef>
          <a:effectRef idx="0">
            <a:srgbClr val="BABD3D"/>
          </a:effectRef>
          <a:fontRef idx="minor">
            <a:srgbClr val="FFFFFF"/>
          </a:fontRef>
        </p:style>
        <p:txBody>
          <a:bodyPr anchor="ctr">
            <a:normAutofit/>
          </a:bodyPr>
          <a:lstStyle>
            <a:defPPr>
              <a:defRPr lang="zh-CN"/>
            </a:defPPr>
            <a:lvl1pPr algn="ctr">
              <a:defRPr>
                <a:solidFill>
                  <a:srgbClr val="FFFFFF"/>
                </a:solidFill>
                <a:latin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zh-CN" altLang="en-US" b="1">
                <a:solidFill>
                  <a:srgbClr val="FFFFFF"/>
                </a:solidFill>
                <a:latin typeface="微软雅黑" charset="0"/>
                <a:ea typeface="微软雅黑" charset="0"/>
                <a:cs typeface="微软雅黑" charset="0"/>
              </a:rPr>
              <a:t>卡奥斯平台COSMOPlat</a:t>
            </a:r>
            <a:endParaRPr lang="zh-CN" altLang="en-US" b="1">
              <a:solidFill>
                <a:srgbClr val="FFFFFF"/>
              </a:solidFill>
              <a:latin typeface="微软雅黑" charset="0"/>
              <a:ea typeface="微软雅黑" charset="0"/>
              <a:cs typeface="微软雅黑" charset="0"/>
            </a:endParaRPr>
          </a:p>
        </p:txBody>
      </p:sp>
      <p:sp>
        <p:nvSpPr>
          <p:cNvPr id="16" name="上箭头 15"/>
          <p:cNvSpPr/>
          <p:nvPr/>
        </p:nvSpPr>
        <p:spPr>
          <a:xfrm>
            <a:off x="5231765" y="4222750"/>
            <a:ext cx="385445" cy="674370"/>
          </a:xfrm>
          <a:prstGeom prst="upArrow">
            <a:avLst/>
          </a:prstGeom>
          <a:solidFill>
            <a:srgbClr val="BABD3D"/>
          </a:solidFill>
          <a:ln>
            <a:solidFill>
              <a:srgbClr val="BAB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上箭头 16"/>
          <p:cNvSpPr/>
          <p:nvPr/>
        </p:nvSpPr>
        <p:spPr>
          <a:xfrm>
            <a:off x="6545580" y="4216400"/>
            <a:ext cx="385445" cy="674370"/>
          </a:xfrm>
          <a:prstGeom prst="upArrow">
            <a:avLst/>
          </a:prstGeom>
          <a:solidFill>
            <a:srgbClr val="BABD3D"/>
          </a:solidFill>
          <a:ln>
            <a:solidFill>
              <a:srgbClr val="BABD3D"/>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9" name="文本框 18"/>
          <p:cNvSpPr txBox="1"/>
          <p:nvPr/>
        </p:nvSpPr>
        <p:spPr>
          <a:xfrm>
            <a:off x="5603875" y="4502785"/>
            <a:ext cx="2228850" cy="337185"/>
          </a:xfrm>
          <a:prstGeom prst="rect">
            <a:avLst/>
          </a:prstGeom>
          <a:noFill/>
        </p:spPr>
        <p:txBody>
          <a:bodyPr wrap="square" rtlCol="0">
            <a:spAutoFit/>
          </a:bodyPr>
          <a:p>
            <a:r>
              <a:rPr lang="zh-CN" altLang="en-US" sz="1600">
                <a:latin typeface="微软雅黑" charset="0"/>
                <a:ea typeface="微软雅黑" charset="0"/>
              </a:rPr>
              <a:t>基础支撑</a:t>
            </a:r>
            <a:endParaRPr lang="zh-CN" altLang="en-US" sz="1600">
              <a:latin typeface="微软雅黑" charset="0"/>
              <a:ea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海尔智能工厂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硬件系统</a:t>
            </a:r>
            <a:endParaRPr lang="zh-CN" altLang="en-US" sz="2600" dirty="0" smtClean="0">
              <a:solidFill>
                <a:srgbClr val="2E75B6"/>
              </a:solidFill>
              <a:latin typeface="微软雅黑" charset="0"/>
              <a:ea typeface="微软雅黑" charset="0"/>
              <a:cs typeface="微软雅黑" charset="0"/>
              <a:sym typeface="+mn-lt"/>
            </a:endParaRPr>
          </a:p>
        </p:txBody>
      </p:sp>
      <p:sp>
        <p:nvSpPr>
          <p:cNvPr id="31" name="同心圆 30"/>
          <p:cNvSpPr/>
          <p:nvPr>
            <p:custDataLst>
              <p:tags r:id="rId1"/>
            </p:custDataLst>
          </p:nvPr>
        </p:nvSpPr>
        <p:spPr>
          <a:xfrm>
            <a:off x="619760"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2" name="空心弧 31"/>
          <p:cNvSpPr/>
          <p:nvPr>
            <p:custDataLst>
              <p:tags r:id="rId2"/>
            </p:custDataLst>
          </p:nvPr>
        </p:nvSpPr>
        <p:spPr>
          <a:xfrm>
            <a:off x="618490" y="2152650"/>
            <a:ext cx="1155065" cy="1132840"/>
          </a:xfrm>
          <a:prstGeom prst="blockArc">
            <a:avLst>
              <a:gd name="adj1" fmla="val 7880487"/>
              <a:gd name="adj2" fmla="val 30243"/>
              <a:gd name="adj3" fmla="val 3845"/>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5" name="椭圆 34"/>
          <p:cNvSpPr/>
          <p:nvPr>
            <p:custDataLst>
              <p:tags r:id="rId3"/>
            </p:custDataLst>
          </p:nvPr>
        </p:nvSpPr>
        <p:spPr>
          <a:xfrm>
            <a:off x="943610" y="1910715"/>
            <a:ext cx="504825" cy="50482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6" name="图片 35" descr="343435383037343b343532333833373bb9abcbbe"/>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052195" y="2019300"/>
            <a:ext cx="288290" cy="288290"/>
          </a:xfrm>
          <a:prstGeom prst="rect">
            <a:avLst/>
          </a:prstGeom>
          <a:effectLst>
            <a:outerShdw blurRad="50800" dist="50800" dir="5400000" sx="1000" sy="1000" algn="ctr" rotWithShape="0">
              <a:srgbClr val="FFFFFF">
                <a:alpha val="18000"/>
              </a:srgbClr>
            </a:outerShdw>
          </a:effectLst>
        </p:spPr>
      </p:pic>
      <p:sp>
        <p:nvSpPr>
          <p:cNvPr id="38" name="同心圆 37"/>
          <p:cNvSpPr/>
          <p:nvPr>
            <p:custDataLst>
              <p:tags r:id="rId7"/>
            </p:custDataLst>
          </p:nvPr>
        </p:nvSpPr>
        <p:spPr>
          <a:xfrm>
            <a:off x="2232660"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9" name="空心弧 38"/>
          <p:cNvSpPr/>
          <p:nvPr>
            <p:custDataLst>
              <p:tags r:id="rId8"/>
            </p:custDataLst>
          </p:nvPr>
        </p:nvSpPr>
        <p:spPr>
          <a:xfrm>
            <a:off x="2231390" y="2152650"/>
            <a:ext cx="1155065" cy="1132840"/>
          </a:xfrm>
          <a:prstGeom prst="blockArc">
            <a:avLst>
              <a:gd name="adj1" fmla="val 5028564"/>
              <a:gd name="adj2" fmla="val 20826929"/>
              <a:gd name="adj3" fmla="val 3846"/>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0" name="椭圆 39"/>
          <p:cNvSpPr/>
          <p:nvPr>
            <p:custDataLst>
              <p:tags r:id="rId9"/>
            </p:custDataLst>
          </p:nvPr>
        </p:nvSpPr>
        <p:spPr>
          <a:xfrm>
            <a:off x="2556510" y="1910715"/>
            <a:ext cx="504825" cy="504825"/>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5" name="同心圆 44"/>
          <p:cNvSpPr/>
          <p:nvPr>
            <p:custDataLst>
              <p:tags r:id="rId10"/>
            </p:custDataLst>
          </p:nvPr>
        </p:nvSpPr>
        <p:spPr>
          <a:xfrm>
            <a:off x="3832225"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6" name="空心弧 45"/>
          <p:cNvSpPr/>
          <p:nvPr>
            <p:custDataLst>
              <p:tags r:id="rId11"/>
            </p:custDataLst>
          </p:nvPr>
        </p:nvSpPr>
        <p:spPr>
          <a:xfrm>
            <a:off x="3830955" y="2152650"/>
            <a:ext cx="1155065" cy="1132840"/>
          </a:xfrm>
          <a:prstGeom prst="blockArc">
            <a:avLst>
              <a:gd name="adj1" fmla="val 2978845"/>
              <a:gd name="adj2" fmla="val 30243"/>
              <a:gd name="adj3" fmla="val 3845"/>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7" name="椭圆 46"/>
          <p:cNvSpPr/>
          <p:nvPr>
            <p:custDataLst>
              <p:tags r:id="rId12"/>
            </p:custDataLst>
          </p:nvPr>
        </p:nvSpPr>
        <p:spPr>
          <a:xfrm>
            <a:off x="4156075" y="1910715"/>
            <a:ext cx="504825" cy="504825"/>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0" name="同心圆 49"/>
          <p:cNvSpPr/>
          <p:nvPr>
            <p:custDataLst>
              <p:tags r:id="rId13"/>
            </p:custDataLst>
          </p:nvPr>
        </p:nvSpPr>
        <p:spPr>
          <a:xfrm>
            <a:off x="5511800"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1" name="空心弧 50"/>
          <p:cNvSpPr/>
          <p:nvPr>
            <p:custDataLst>
              <p:tags r:id="rId14"/>
            </p:custDataLst>
          </p:nvPr>
        </p:nvSpPr>
        <p:spPr>
          <a:xfrm>
            <a:off x="5510530" y="2152650"/>
            <a:ext cx="1155065" cy="1132840"/>
          </a:xfrm>
          <a:prstGeom prst="blockArc">
            <a:avLst>
              <a:gd name="adj1" fmla="val 9179172"/>
              <a:gd name="adj2" fmla="val 992305"/>
              <a:gd name="adj3" fmla="val 4035"/>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2" name="椭圆 51"/>
          <p:cNvSpPr/>
          <p:nvPr>
            <p:custDataLst>
              <p:tags r:id="rId15"/>
            </p:custDataLst>
          </p:nvPr>
        </p:nvSpPr>
        <p:spPr>
          <a:xfrm>
            <a:off x="5835650" y="1910715"/>
            <a:ext cx="504825" cy="504825"/>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5" name="同心圆 54"/>
          <p:cNvSpPr/>
          <p:nvPr>
            <p:custDataLst>
              <p:tags r:id="rId16"/>
            </p:custDataLst>
          </p:nvPr>
        </p:nvSpPr>
        <p:spPr>
          <a:xfrm>
            <a:off x="7138035"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6" name="空心弧 55"/>
          <p:cNvSpPr/>
          <p:nvPr>
            <p:custDataLst>
              <p:tags r:id="rId17"/>
            </p:custDataLst>
          </p:nvPr>
        </p:nvSpPr>
        <p:spPr>
          <a:xfrm>
            <a:off x="7136765" y="2152650"/>
            <a:ext cx="1155065" cy="1132840"/>
          </a:xfrm>
          <a:prstGeom prst="blockArc">
            <a:avLst>
              <a:gd name="adj1" fmla="val 10742613"/>
              <a:gd name="adj2" fmla="val 7776146"/>
              <a:gd name="adj3" fmla="val 4038"/>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7" name="椭圆 56"/>
          <p:cNvSpPr/>
          <p:nvPr>
            <p:custDataLst>
              <p:tags r:id="rId18"/>
            </p:custDataLst>
          </p:nvPr>
        </p:nvSpPr>
        <p:spPr>
          <a:xfrm>
            <a:off x="7461885" y="1910715"/>
            <a:ext cx="504825" cy="504825"/>
          </a:xfrm>
          <a:prstGeom prst="ellips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60" name="同心圆 59"/>
          <p:cNvSpPr/>
          <p:nvPr>
            <p:custDataLst>
              <p:tags r:id="rId19"/>
            </p:custDataLst>
          </p:nvPr>
        </p:nvSpPr>
        <p:spPr>
          <a:xfrm>
            <a:off x="8844280" y="214757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61" name="空心弧 60"/>
          <p:cNvSpPr/>
          <p:nvPr>
            <p:custDataLst>
              <p:tags r:id="rId20"/>
            </p:custDataLst>
          </p:nvPr>
        </p:nvSpPr>
        <p:spPr>
          <a:xfrm>
            <a:off x="8843010" y="2152650"/>
            <a:ext cx="1155065" cy="1132840"/>
          </a:xfrm>
          <a:prstGeom prst="blockArc">
            <a:avLst>
              <a:gd name="adj1" fmla="val 13339247"/>
              <a:gd name="adj2" fmla="val 10649446"/>
              <a:gd name="adj3" fmla="val 4777"/>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62" name="椭圆 61"/>
          <p:cNvSpPr/>
          <p:nvPr>
            <p:custDataLst>
              <p:tags r:id="rId21"/>
            </p:custDataLst>
          </p:nvPr>
        </p:nvSpPr>
        <p:spPr>
          <a:xfrm>
            <a:off x="9168130" y="1910715"/>
            <a:ext cx="504825" cy="504825"/>
          </a:xfrm>
          <a:prstGeom prst="ellips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65" name="图片 64" descr="343435383037343b343532333835313bc7e5b5a5"/>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2665095" y="2019300"/>
            <a:ext cx="288290" cy="288290"/>
          </a:xfrm>
          <a:prstGeom prst="rect">
            <a:avLst/>
          </a:prstGeom>
          <a:effectLst>
            <a:outerShdw blurRad="50800" dist="50800" dir="5400000" sx="1000" sy="1000" algn="ctr" rotWithShape="0">
              <a:srgbClr val="000000">
                <a:alpha val="100000"/>
              </a:srgbClr>
            </a:outerShdw>
          </a:effectLst>
        </p:spPr>
      </p:pic>
      <p:pic>
        <p:nvPicPr>
          <p:cNvPr id="66" name="图片 65" descr="343435383037343b343532333834333bb9a4d7f7"/>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4264660" y="2019300"/>
            <a:ext cx="288290" cy="288290"/>
          </a:xfrm>
          <a:prstGeom prst="rect">
            <a:avLst/>
          </a:prstGeom>
          <a:effectLst/>
        </p:spPr>
      </p:pic>
      <p:pic>
        <p:nvPicPr>
          <p:cNvPr id="67" name="图片 66" descr="343435383037343b343532333834323bbdb1b1ad"/>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5944235" y="2019300"/>
            <a:ext cx="288290" cy="288290"/>
          </a:xfrm>
          <a:prstGeom prst="rect">
            <a:avLst/>
          </a:prstGeom>
          <a:effectLst/>
        </p:spPr>
      </p:pic>
      <p:pic>
        <p:nvPicPr>
          <p:cNvPr id="68" name="图片 67" descr="343435383037343b343533303738313bb1e3c0fbccf9"/>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7570470" y="2019300"/>
            <a:ext cx="288290" cy="288290"/>
          </a:xfrm>
          <a:prstGeom prst="rect">
            <a:avLst/>
          </a:prstGeom>
          <a:effectLst/>
        </p:spPr>
      </p:pic>
      <p:pic>
        <p:nvPicPr>
          <p:cNvPr id="69" name="图片 68" descr="343435383037343b343532333835303bb9f1d7d3"/>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9276715" y="2019300"/>
            <a:ext cx="288290" cy="288290"/>
          </a:xfrm>
          <a:prstGeom prst="rect">
            <a:avLst/>
          </a:prstGeom>
          <a:effectLst/>
        </p:spPr>
      </p:pic>
      <p:sp>
        <p:nvSpPr>
          <p:cNvPr id="70" name="文本框 69"/>
          <p:cNvSpPr txBox="1"/>
          <p:nvPr>
            <p:custDataLst>
              <p:tags r:id="rId37"/>
            </p:custDataLst>
          </p:nvPr>
        </p:nvSpPr>
        <p:spPr>
          <a:xfrm>
            <a:off x="942340" y="2558415"/>
            <a:ext cx="508000" cy="322580"/>
          </a:xfrm>
          <a:prstGeom prst="rect">
            <a:avLst/>
          </a:prstGeom>
          <a:noFill/>
        </p:spPr>
        <p:txBody>
          <a:bodyPr wrap="square" bIns="0" rtlCol="0">
            <a:normAutofit fontScale="70000"/>
          </a:bodyPr>
          <a:p>
            <a:r>
              <a:rPr lang="en-US" altLang="zh-CN" sz="2000" spc="300">
                <a:solidFill>
                  <a:srgbClr val="6096E6"/>
                </a:solidFill>
                <a:uFillTx/>
                <a:latin typeface="微软雅黑" charset="0"/>
                <a:ea typeface="微软雅黑" charset="0"/>
              </a:rPr>
              <a:t>01</a:t>
            </a:r>
            <a:endParaRPr lang="en-US" altLang="zh-CN" sz="2000" spc="300">
              <a:solidFill>
                <a:srgbClr val="6096E6"/>
              </a:solidFill>
              <a:uFillTx/>
              <a:latin typeface="微软雅黑" charset="0"/>
              <a:ea typeface="微软雅黑" charset="0"/>
            </a:endParaRPr>
          </a:p>
        </p:txBody>
      </p:sp>
      <p:sp>
        <p:nvSpPr>
          <p:cNvPr id="71" name="文本框 70"/>
          <p:cNvSpPr txBox="1"/>
          <p:nvPr>
            <p:custDataLst>
              <p:tags r:id="rId38"/>
            </p:custDataLst>
          </p:nvPr>
        </p:nvSpPr>
        <p:spPr>
          <a:xfrm>
            <a:off x="2555240" y="2558415"/>
            <a:ext cx="508000" cy="322580"/>
          </a:xfrm>
          <a:prstGeom prst="rect">
            <a:avLst/>
          </a:prstGeom>
          <a:noFill/>
        </p:spPr>
        <p:txBody>
          <a:bodyPr wrap="square" bIns="0" rtlCol="0">
            <a:normAutofit fontScale="70000"/>
          </a:bodyPr>
          <a:p>
            <a:r>
              <a:rPr lang="en-US" altLang="zh-CN" sz="2000" spc="300">
                <a:solidFill>
                  <a:srgbClr val="58B6E5"/>
                </a:solidFill>
                <a:uFillTx/>
                <a:latin typeface="微软雅黑" charset="0"/>
                <a:ea typeface="微软雅黑" charset="0"/>
              </a:rPr>
              <a:t>02</a:t>
            </a:r>
            <a:endParaRPr lang="en-US" altLang="zh-CN" sz="2000" spc="300">
              <a:solidFill>
                <a:srgbClr val="58B6E5"/>
              </a:solidFill>
              <a:uFillTx/>
              <a:latin typeface="微软雅黑" charset="0"/>
              <a:ea typeface="微软雅黑" charset="0"/>
            </a:endParaRPr>
          </a:p>
        </p:txBody>
      </p:sp>
      <p:sp>
        <p:nvSpPr>
          <p:cNvPr id="72" name="文本框 71"/>
          <p:cNvSpPr txBox="1"/>
          <p:nvPr>
            <p:custDataLst>
              <p:tags r:id="rId39"/>
            </p:custDataLst>
          </p:nvPr>
        </p:nvSpPr>
        <p:spPr>
          <a:xfrm>
            <a:off x="5834380" y="2558415"/>
            <a:ext cx="508000" cy="322580"/>
          </a:xfrm>
          <a:prstGeom prst="rect">
            <a:avLst/>
          </a:prstGeom>
          <a:noFill/>
        </p:spPr>
        <p:txBody>
          <a:bodyPr wrap="square" bIns="0" rtlCol="0">
            <a:normAutofit fontScale="70000"/>
          </a:bodyPr>
          <a:p>
            <a:r>
              <a:rPr lang="en-US" altLang="zh-CN" sz="2000" spc="300">
                <a:solidFill>
                  <a:srgbClr val="FFBA55"/>
                </a:solidFill>
                <a:uFillTx/>
                <a:latin typeface="微软雅黑" charset="0"/>
                <a:ea typeface="微软雅黑" charset="0"/>
              </a:rPr>
              <a:t>04</a:t>
            </a:r>
            <a:endParaRPr lang="en-US" altLang="zh-CN" sz="2000" spc="300">
              <a:solidFill>
                <a:srgbClr val="FFBA55"/>
              </a:solidFill>
              <a:uFillTx/>
              <a:latin typeface="微软雅黑" charset="0"/>
              <a:ea typeface="微软雅黑" charset="0"/>
            </a:endParaRPr>
          </a:p>
        </p:txBody>
      </p:sp>
      <p:sp>
        <p:nvSpPr>
          <p:cNvPr id="73" name="文本框 72"/>
          <p:cNvSpPr txBox="1"/>
          <p:nvPr>
            <p:custDataLst>
              <p:tags r:id="rId40"/>
            </p:custDataLst>
          </p:nvPr>
        </p:nvSpPr>
        <p:spPr>
          <a:xfrm>
            <a:off x="4154805" y="2558415"/>
            <a:ext cx="508000" cy="322580"/>
          </a:xfrm>
          <a:prstGeom prst="rect">
            <a:avLst/>
          </a:prstGeom>
          <a:noFill/>
        </p:spPr>
        <p:txBody>
          <a:bodyPr wrap="square" bIns="0" rtlCol="0">
            <a:normAutofit fontScale="70000"/>
          </a:bodyPr>
          <a:p>
            <a:r>
              <a:rPr lang="en-US" altLang="zh-CN" sz="2000" spc="300">
                <a:solidFill>
                  <a:srgbClr val="56CA95"/>
                </a:solidFill>
                <a:uFillTx/>
                <a:latin typeface="微软雅黑" charset="0"/>
                <a:ea typeface="微软雅黑" charset="0"/>
              </a:rPr>
              <a:t>03</a:t>
            </a:r>
            <a:endParaRPr lang="en-US" altLang="zh-CN" sz="2000" spc="300">
              <a:solidFill>
                <a:srgbClr val="56CA95"/>
              </a:solidFill>
              <a:uFillTx/>
              <a:latin typeface="微软雅黑" charset="0"/>
              <a:ea typeface="微软雅黑" charset="0"/>
            </a:endParaRPr>
          </a:p>
        </p:txBody>
      </p:sp>
      <p:sp>
        <p:nvSpPr>
          <p:cNvPr id="74" name="文本框 73"/>
          <p:cNvSpPr txBox="1"/>
          <p:nvPr>
            <p:custDataLst>
              <p:tags r:id="rId41"/>
            </p:custDataLst>
          </p:nvPr>
        </p:nvSpPr>
        <p:spPr>
          <a:xfrm>
            <a:off x="7460615" y="2558415"/>
            <a:ext cx="508000" cy="322580"/>
          </a:xfrm>
          <a:prstGeom prst="rect">
            <a:avLst/>
          </a:prstGeom>
          <a:noFill/>
        </p:spPr>
        <p:txBody>
          <a:bodyPr wrap="square" bIns="0" rtlCol="0">
            <a:normAutofit fontScale="70000"/>
          </a:bodyPr>
          <a:p>
            <a:r>
              <a:rPr lang="en-US" altLang="zh-CN" sz="2000" spc="300">
                <a:solidFill>
                  <a:srgbClr val="F18870"/>
                </a:solidFill>
                <a:uFillTx/>
                <a:latin typeface="微软雅黑" charset="0"/>
                <a:ea typeface="微软雅黑" charset="0"/>
              </a:rPr>
              <a:t>05</a:t>
            </a:r>
            <a:endParaRPr lang="en-US" altLang="zh-CN" sz="2000" spc="300">
              <a:solidFill>
                <a:srgbClr val="F18870"/>
              </a:solidFill>
              <a:uFillTx/>
              <a:latin typeface="微软雅黑" charset="0"/>
              <a:ea typeface="微软雅黑" charset="0"/>
            </a:endParaRPr>
          </a:p>
        </p:txBody>
      </p:sp>
      <p:sp>
        <p:nvSpPr>
          <p:cNvPr id="75" name="文本框 74"/>
          <p:cNvSpPr txBox="1"/>
          <p:nvPr>
            <p:custDataLst>
              <p:tags r:id="rId42"/>
            </p:custDataLst>
          </p:nvPr>
        </p:nvSpPr>
        <p:spPr>
          <a:xfrm>
            <a:off x="9166860" y="2558415"/>
            <a:ext cx="508000" cy="322580"/>
          </a:xfrm>
          <a:prstGeom prst="rect">
            <a:avLst/>
          </a:prstGeom>
          <a:noFill/>
        </p:spPr>
        <p:txBody>
          <a:bodyPr wrap="square" bIns="0" rtlCol="0">
            <a:normAutofit fontScale="70000"/>
          </a:bodyPr>
          <a:p>
            <a:r>
              <a:rPr lang="en-US" altLang="zh-CN" sz="2000" spc="300">
                <a:solidFill>
                  <a:srgbClr val="EC5F74"/>
                </a:solidFill>
                <a:uFillTx/>
                <a:latin typeface="微软雅黑" charset="0"/>
                <a:ea typeface="微软雅黑" charset="0"/>
              </a:rPr>
              <a:t>06</a:t>
            </a:r>
            <a:endParaRPr lang="en-US" altLang="zh-CN" sz="2000" spc="300">
              <a:solidFill>
                <a:srgbClr val="EC5F74"/>
              </a:solidFill>
              <a:uFillTx/>
              <a:latin typeface="微软雅黑" charset="0"/>
              <a:ea typeface="微软雅黑" charset="0"/>
            </a:endParaRPr>
          </a:p>
        </p:txBody>
      </p:sp>
      <p:sp>
        <p:nvSpPr>
          <p:cNvPr id="76" name="等腰三角形 75"/>
          <p:cNvSpPr/>
          <p:nvPr>
            <p:custDataLst>
              <p:tags r:id="rId43"/>
            </p:custDataLst>
          </p:nvPr>
        </p:nvSpPr>
        <p:spPr>
          <a:xfrm flipV="1">
            <a:off x="1106170" y="3531870"/>
            <a:ext cx="180975" cy="180975"/>
          </a:xfrm>
          <a:prstGeom prst="triangl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7" name="等腰三角形 76"/>
          <p:cNvSpPr/>
          <p:nvPr>
            <p:custDataLst>
              <p:tags r:id="rId44"/>
            </p:custDataLst>
          </p:nvPr>
        </p:nvSpPr>
        <p:spPr>
          <a:xfrm flipV="1">
            <a:off x="2719070" y="3531870"/>
            <a:ext cx="180975" cy="180975"/>
          </a:xfrm>
          <a:prstGeom prst="triangl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8" name="等腰三角形 77"/>
          <p:cNvSpPr/>
          <p:nvPr>
            <p:custDataLst>
              <p:tags r:id="rId45"/>
            </p:custDataLst>
          </p:nvPr>
        </p:nvSpPr>
        <p:spPr>
          <a:xfrm flipV="1">
            <a:off x="4318635" y="3531870"/>
            <a:ext cx="180975" cy="180975"/>
          </a:xfrm>
          <a:prstGeom prst="triangl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9" name="等腰三角形 78"/>
          <p:cNvSpPr/>
          <p:nvPr>
            <p:custDataLst>
              <p:tags r:id="rId46"/>
            </p:custDataLst>
          </p:nvPr>
        </p:nvSpPr>
        <p:spPr>
          <a:xfrm flipV="1">
            <a:off x="5998210" y="3531870"/>
            <a:ext cx="180975" cy="180975"/>
          </a:xfrm>
          <a:prstGeom prst="triangl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0" name="等腰三角形 79"/>
          <p:cNvSpPr/>
          <p:nvPr>
            <p:custDataLst>
              <p:tags r:id="rId47"/>
            </p:custDataLst>
          </p:nvPr>
        </p:nvSpPr>
        <p:spPr>
          <a:xfrm flipV="1">
            <a:off x="7624445" y="3531870"/>
            <a:ext cx="180975" cy="180975"/>
          </a:xfrm>
          <a:prstGeom prst="triangle">
            <a:avLst/>
          </a:prstGeom>
          <a:solidFill>
            <a:srgbClr val="F18870"/>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81" name="等腰三角形 80"/>
          <p:cNvSpPr/>
          <p:nvPr>
            <p:custDataLst>
              <p:tags r:id="rId48"/>
            </p:custDataLst>
          </p:nvPr>
        </p:nvSpPr>
        <p:spPr>
          <a:xfrm flipV="1">
            <a:off x="9330690" y="3531870"/>
            <a:ext cx="180975" cy="180975"/>
          </a:xfrm>
          <a:prstGeom prst="triangle">
            <a:avLst/>
          </a:prstGeom>
          <a:solidFill>
            <a:srgbClr val="EC5F74"/>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6" name="文本框 145"/>
          <p:cNvSpPr txBox="1"/>
          <p:nvPr>
            <p:custDataLst>
              <p:tags r:id="rId49"/>
            </p:custDataLst>
          </p:nvPr>
        </p:nvSpPr>
        <p:spPr>
          <a:xfrm>
            <a:off x="40005" y="4003675"/>
            <a:ext cx="2049780" cy="353060"/>
          </a:xfrm>
          <a:prstGeom prst="rect">
            <a:avLst/>
          </a:prstGeom>
          <a:noFill/>
        </p:spPr>
        <p:txBody>
          <a:bodyPr wrap="square" bIns="0" rtlCol="0">
            <a:noAutofit/>
          </a:bodyPr>
          <a:p>
            <a:pPr algn="ctr"/>
            <a:r>
              <a:rPr lang="zh-CN" altLang="en-US" spc="300">
                <a:solidFill>
                  <a:srgbClr val="6096E6"/>
                </a:solidFill>
                <a:uFillTx/>
                <a:latin typeface="微软雅黑" charset="0"/>
                <a:ea typeface="微软雅黑" charset="0"/>
              </a:rPr>
              <a:t>传感器</a:t>
            </a:r>
            <a:endParaRPr lang="zh-CN" altLang="en-US" spc="300">
              <a:solidFill>
                <a:srgbClr val="6096E6"/>
              </a:solidFill>
              <a:uFillTx/>
              <a:latin typeface="微软雅黑" charset="0"/>
              <a:ea typeface="微软雅黑" charset="0"/>
            </a:endParaRPr>
          </a:p>
        </p:txBody>
      </p:sp>
      <p:sp>
        <p:nvSpPr>
          <p:cNvPr id="147" name="文本框 146"/>
          <p:cNvSpPr txBox="1"/>
          <p:nvPr>
            <p:custDataLst>
              <p:tags r:id="rId50"/>
            </p:custDataLst>
          </p:nvPr>
        </p:nvSpPr>
        <p:spPr>
          <a:xfrm>
            <a:off x="344170" y="4430395"/>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用于实时采集设备、物料、环境等各个方面的数据，实现全面监控和实时控制。</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89" name="文本框 88"/>
          <p:cNvSpPr txBox="1"/>
          <p:nvPr>
            <p:custDataLst>
              <p:tags r:id="rId51"/>
            </p:custDataLst>
          </p:nvPr>
        </p:nvSpPr>
        <p:spPr>
          <a:xfrm>
            <a:off x="1987550" y="4030345"/>
            <a:ext cx="1645285" cy="353060"/>
          </a:xfrm>
          <a:prstGeom prst="rect">
            <a:avLst/>
          </a:prstGeom>
          <a:noFill/>
        </p:spPr>
        <p:txBody>
          <a:bodyPr wrap="square" bIns="0" rtlCol="0">
            <a:normAutofit lnSpcReduction="10000"/>
          </a:bodyPr>
          <a:p>
            <a:pPr algn="ctr"/>
            <a:r>
              <a:rPr lang="zh-CN" altLang="en-US" spc="300">
                <a:solidFill>
                  <a:srgbClr val="58B6E5"/>
                </a:solidFill>
                <a:uFillTx/>
                <a:latin typeface="微软雅黑" charset="0"/>
                <a:ea typeface="微软雅黑" charset="0"/>
              </a:rPr>
              <a:t>机器人</a:t>
            </a:r>
            <a:endParaRPr lang="zh-CN" altLang="en-US" spc="300">
              <a:solidFill>
                <a:srgbClr val="58B6E5"/>
              </a:solidFill>
              <a:uFillTx/>
              <a:latin typeface="微软雅黑" charset="0"/>
              <a:ea typeface="微软雅黑" charset="0"/>
            </a:endParaRPr>
          </a:p>
        </p:txBody>
      </p:sp>
      <p:sp>
        <p:nvSpPr>
          <p:cNvPr id="90" name="文本框 89"/>
          <p:cNvSpPr txBox="1"/>
          <p:nvPr>
            <p:custDataLst>
              <p:tags r:id="rId52"/>
            </p:custDataLst>
          </p:nvPr>
        </p:nvSpPr>
        <p:spPr>
          <a:xfrm>
            <a:off x="1957070" y="4430395"/>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用于替代人工完成一些重复性、危险或高精度的工作，提高生产效率和质量。</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2" name="文本框 91"/>
          <p:cNvSpPr txBox="1"/>
          <p:nvPr>
            <p:custDataLst>
              <p:tags r:id="rId53"/>
            </p:custDataLst>
          </p:nvPr>
        </p:nvSpPr>
        <p:spPr>
          <a:xfrm>
            <a:off x="3486785" y="4003675"/>
            <a:ext cx="1859280" cy="353060"/>
          </a:xfrm>
          <a:prstGeom prst="rect">
            <a:avLst/>
          </a:prstGeom>
          <a:noFill/>
        </p:spPr>
        <p:txBody>
          <a:bodyPr wrap="square" bIns="0" rtlCol="0">
            <a:noAutofit/>
          </a:bodyPr>
          <a:p>
            <a:pPr algn="ctr"/>
            <a:r>
              <a:rPr lang="zh-CN" altLang="en-US" spc="300">
                <a:solidFill>
                  <a:srgbClr val="56CA95"/>
                </a:solidFill>
                <a:uFillTx/>
                <a:latin typeface="微软雅黑" charset="0"/>
                <a:ea typeface="微软雅黑" charset="0"/>
              </a:rPr>
              <a:t>AGV</a:t>
            </a:r>
            <a:endParaRPr lang="zh-CN" altLang="en-US" spc="300">
              <a:solidFill>
                <a:srgbClr val="56CA95"/>
              </a:solidFill>
              <a:uFillTx/>
              <a:latin typeface="微软雅黑" charset="0"/>
              <a:ea typeface="微软雅黑" charset="0"/>
            </a:endParaRPr>
          </a:p>
        </p:txBody>
      </p:sp>
      <p:sp>
        <p:nvSpPr>
          <p:cNvPr id="93" name="文本框 92"/>
          <p:cNvSpPr txBox="1"/>
          <p:nvPr>
            <p:custDataLst>
              <p:tags r:id="rId54"/>
            </p:custDataLst>
          </p:nvPr>
        </p:nvSpPr>
        <p:spPr>
          <a:xfrm>
            <a:off x="3556635" y="4430395"/>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自动导航车，用于物流自动化，包括物料搬运、工具搬运、工件搬运等。</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5" name="文本框 94"/>
          <p:cNvSpPr txBox="1"/>
          <p:nvPr>
            <p:custDataLst>
              <p:tags r:id="rId55"/>
            </p:custDataLst>
          </p:nvPr>
        </p:nvSpPr>
        <p:spPr>
          <a:xfrm>
            <a:off x="5236210" y="4003675"/>
            <a:ext cx="1858645" cy="353060"/>
          </a:xfrm>
          <a:prstGeom prst="rect">
            <a:avLst/>
          </a:prstGeom>
          <a:noFill/>
        </p:spPr>
        <p:txBody>
          <a:bodyPr wrap="square" bIns="0" rtlCol="0">
            <a:noAutofit/>
          </a:bodyPr>
          <a:p>
            <a:pPr algn="ctr"/>
            <a:r>
              <a:rPr lang="zh-CN" altLang="en-US" spc="300">
                <a:solidFill>
                  <a:srgbClr val="FFBA55"/>
                </a:solidFill>
                <a:uFillTx/>
                <a:latin typeface="微软雅黑" charset="0"/>
                <a:ea typeface="微软雅黑" charset="0"/>
              </a:rPr>
              <a:t>智能设备</a:t>
            </a:r>
            <a:endParaRPr lang="zh-CN" altLang="en-US" spc="300">
              <a:solidFill>
                <a:srgbClr val="FFBA55"/>
              </a:solidFill>
              <a:uFillTx/>
              <a:latin typeface="微软雅黑" charset="0"/>
              <a:ea typeface="微软雅黑" charset="0"/>
            </a:endParaRPr>
          </a:p>
        </p:txBody>
      </p:sp>
      <p:sp>
        <p:nvSpPr>
          <p:cNvPr id="96" name="文本框 95"/>
          <p:cNvSpPr txBox="1"/>
          <p:nvPr>
            <p:custDataLst>
              <p:tags r:id="rId56"/>
            </p:custDataLst>
          </p:nvPr>
        </p:nvSpPr>
        <p:spPr>
          <a:xfrm>
            <a:off x="5236210" y="4430395"/>
            <a:ext cx="1859280" cy="1570355"/>
          </a:xfrm>
          <a:prstGeom prst="rect">
            <a:avLst/>
          </a:prstGeom>
          <a:noFill/>
        </p:spPr>
        <p:txBody>
          <a:bodyPr wrap="square" rtlCol="0">
            <a:no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包括智能生产线、智能仓储、智能质检等，实现设备自动化和数字化。</a:t>
            </a:r>
            <a:r>
              <a:rPr lang="zh-CN" altLang="en-US" sz="1200" spc="150">
                <a:solidFill>
                  <a:srgbClr val="000000">
                    <a:lumMod val="75000"/>
                    <a:lumOff val="25000"/>
                  </a:srgbClr>
                </a:solidFill>
                <a:uFillTx/>
                <a:latin typeface="微软雅黑" charset="0"/>
                <a:ea typeface="微软雅黑" charset="0"/>
                <a:sym typeface="+mn-ea"/>
              </a:rPr>
              <a:t>由海尔首创的数字孪生真空发泡技术，创造了全球冰箱发泡固化工艺的第一速度，只需70秒。</a:t>
            </a:r>
            <a:endParaRPr lang="zh-CN" altLang="en-US" sz="1200" spc="150">
              <a:solidFill>
                <a:srgbClr val="000000">
                  <a:lumMod val="75000"/>
                  <a:lumOff val="25000"/>
                </a:srgbClr>
              </a:solidFill>
              <a:uFillTx/>
              <a:latin typeface="微软雅黑" charset="0"/>
              <a:ea typeface="微软雅黑" charset="0"/>
              <a:sym typeface="+mn-ea"/>
            </a:endParaRPr>
          </a:p>
        </p:txBody>
      </p:sp>
      <p:sp>
        <p:nvSpPr>
          <p:cNvPr id="98" name="文本框 97"/>
          <p:cNvSpPr txBox="1"/>
          <p:nvPr>
            <p:custDataLst>
              <p:tags r:id="rId57"/>
            </p:custDataLst>
          </p:nvPr>
        </p:nvSpPr>
        <p:spPr>
          <a:xfrm>
            <a:off x="6892925" y="4030345"/>
            <a:ext cx="1645285" cy="353060"/>
          </a:xfrm>
          <a:prstGeom prst="rect">
            <a:avLst/>
          </a:prstGeom>
          <a:noFill/>
        </p:spPr>
        <p:txBody>
          <a:bodyPr wrap="square" bIns="0" rtlCol="0">
            <a:normAutofit lnSpcReduction="10000"/>
          </a:bodyPr>
          <a:p>
            <a:pPr algn="ctr"/>
            <a:r>
              <a:rPr lang="zh-CN" altLang="en-US" spc="300">
                <a:solidFill>
                  <a:srgbClr val="F18870"/>
                </a:solidFill>
                <a:uFillTx/>
                <a:latin typeface="微软雅黑" charset="0"/>
                <a:ea typeface="微软雅黑" charset="0"/>
              </a:rPr>
              <a:t>无人机</a:t>
            </a:r>
            <a:endParaRPr lang="zh-CN" altLang="en-US" spc="300">
              <a:solidFill>
                <a:srgbClr val="F18870"/>
              </a:solidFill>
              <a:uFillTx/>
              <a:latin typeface="微软雅黑" charset="0"/>
              <a:ea typeface="微软雅黑" charset="0"/>
            </a:endParaRPr>
          </a:p>
        </p:txBody>
      </p:sp>
      <p:sp>
        <p:nvSpPr>
          <p:cNvPr id="99" name="文本框 98"/>
          <p:cNvSpPr txBox="1"/>
          <p:nvPr>
            <p:custDataLst>
              <p:tags r:id="rId58"/>
            </p:custDataLst>
          </p:nvPr>
        </p:nvSpPr>
        <p:spPr>
          <a:xfrm>
            <a:off x="7094855" y="4430395"/>
            <a:ext cx="1473200" cy="1570355"/>
          </a:xfrm>
          <a:prstGeom prst="rect">
            <a:avLst/>
          </a:prstGeom>
          <a:noFill/>
        </p:spPr>
        <p:txBody>
          <a:bodyPr wrap="square" rtlCol="0">
            <a:normAutofit lnSpcReduction="20000"/>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用于物流配送、库存盘点、设备巡检等方面，提高生产效率和减少人工成本。</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101" name="文本框 100"/>
          <p:cNvSpPr txBox="1"/>
          <p:nvPr>
            <p:custDataLst>
              <p:tags r:id="rId59"/>
            </p:custDataLst>
          </p:nvPr>
        </p:nvSpPr>
        <p:spPr>
          <a:xfrm>
            <a:off x="8404860" y="4003675"/>
            <a:ext cx="2049780" cy="353060"/>
          </a:xfrm>
          <a:prstGeom prst="rect">
            <a:avLst/>
          </a:prstGeom>
          <a:noFill/>
        </p:spPr>
        <p:txBody>
          <a:bodyPr wrap="square" bIns="0" rtlCol="0">
            <a:noAutofit/>
          </a:bodyPr>
          <a:p>
            <a:pPr algn="ctr"/>
            <a:r>
              <a:rPr lang="zh-CN" altLang="en-US" spc="300">
                <a:solidFill>
                  <a:srgbClr val="EC5F74"/>
                </a:solidFill>
                <a:uFillTx/>
                <a:latin typeface="微软雅黑" charset="0"/>
                <a:ea typeface="微软雅黑" charset="0"/>
                <a:cs typeface="微软雅黑" charset="0"/>
              </a:rPr>
              <a:t>AR/VR设备</a:t>
            </a:r>
            <a:endParaRPr lang="zh-CN" altLang="en-US" spc="300">
              <a:solidFill>
                <a:srgbClr val="EC5F74"/>
              </a:solidFill>
              <a:uFillTx/>
              <a:latin typeface="微软雅黑" charset="0"/>
              <a:ea typeface="微软雅黑" charset="0"/>
              <a:cs typeface="微软雅黑" charset="0"/>
            </a:endParaRPr>
          </a:p>
        </p:txBody>
      </p:sp>
      <p:sp>
        <p:nvSpPr>
          <p:cNvPr id="102" name="文本框 101"/>
          <p:cNvSpPr txBox="1"/>
          <p:nvPr>
            <p:custDataLst>
              <p:tags r:id="rId60"/>
            </p:custDataLst>
          </p:nvPr>
        </p:nvSpPr>
        <p:spPr>
          <a:xfrm>
            <a:off x="8568690" y="4430395"/>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用于培训、维修、设备展示等方面，提高生产效率和降低成本。</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3" name="同心圆 2"/>
          <p:cNvSpPr/>
          <p:nvPr>
            <p:custDataLst>
              <p:tags r:id="rId61"/>
            </p:custDataLst>
          </p:nvPr>
        </p:nvSpPr>
        <p:spPr>
          <a:xfrm>
            <a:off x="10481310" y="2154555"/>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 name="空心弧 3"/>
          <p:cNvSpPr/>
          <p:nvPr>
            <p:custDataLst>
              <p:tags r:id="rId62"/>
            </p:custDataLst>
          </p:nvPr>
        </p:nvSpPr>
        <p:spPr>
          <a:xfrm>
            <a:off x="10480040" y="2159635"/>
            <a:ext cx="1155065" cy="1132840"/>
          </a:xfrm>
          <a:prstGeom prst="blockArc">
            <a:avLst>
              <a:gd name="adj1" fmla="val 7880487"/>
              <a:gd name="adj2" fmla="val 30243"/>
              <a:gd name="adj3" fmla="val 3845"/>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 name="椭圆 4"/>
          <p:cNvSpPr/>
          <p:nvPr>
            <p:custDataLst>
              <p:tags r:id="rId63"/>
            </p:custDataLst>
          </p:nvPr>
        </p:nvSpPr>
        <p:spPr>
          <a:xfrm>
            <a:off x="10805160" y="1917700"/>
            <a:ext cx="504825" cy="50482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6" name="图片 5" descr="343435383037343b343532333833373bb9abcbbe"/>
          <p:cNvPicPr>
            <a:picLocks noChangeAspect="1"/>
          </p:cNvPicPr>
          <p:nvPr>
            <p:custDataLst>
              <p:tags r:id="rId64"/>
            </p:custDataLst>
          </p:nvPr>
        </p:nvPicPr>
        <p:blipFill>
          <a:blip r:embed="rId5">
            <a:extLst>
              <a:ext uri="{96DAC541-7B7A-43D3-8B79-37D633B846F1}">
                <asvg:svgBlip xmlns:asvg="http://schemas.microsoft.com/office/drawing/2016/SVG/main" r:embed="rId6"/>
              </a:ext>
            </a:extLst>
          </a:blip>
          <a:stretch>
            <a:fillRect/>
          </a:stretch>
        </p:blipFill>
        <p:spPr>
          <a:xfrm>
            <a:off x="10913745" y="2026285"/>
            <a:ext cx="288290" cy="288290"/>
          </a:xfrm>
          <a:prstGeom prst="rect">
            <a:avLst/>
          </a:prstGeom>
          <a:effectLst>
            <a:outerShdw blurRad="50800" dist="50800" dir="5400000" sx="1000" sy="1000" algn="ctr" rotWithShape="0">
              <a:srgbClr val="FFFFFF">
                <a:alpha val="18000"/>
              </a:srgbClr>
            </a:outerShdw>
          </a:effectLst>
        </p:spPr>
      </p:pic>
      <p:sp>
        <p:nvSpPr>
          <p:cNvPr id="7" name="文本框 6"/>
          <p:cNvSpPr txBox="1"/>
          <p:nvPr>
            <p:custDataLst>
              <p:tags r:id="rId65"/>
            </p:custDataLst>
          </p:nvPr>
        </p:nvSpPr>
        <p:spPr>
          <a:xfrm>
            <a:off x="10803890" y="2565400"/>
            <a:ext cx="618490" cy="322580"/>
          </a:xfrm>
          <a:prstGeom prst="rect">
            <a:avLst/>
          </a:prstGeom>
          <a:noFill/>
        </p:spPr>
        <p:txBody>
          <a:bodyPr wrap="square" bIns="0" rtlCol="0">
            <a:normAutofit fontScale="80000"/>
          </a:bodyPr>
          <a:p>
            <a:r>
              <a:rPr lang="en-US" altLang="zh-CN" sz="2000" spc="300">
                <a:solidFill>
                  <a:srgbClr val="6096E6"/>
                </a:solidFill>
                <a:uFillTx/>
                <a:latin typeface="微软雅黑" charset="0"/>
                <a:ea typeface="微软雅黑" charset="0"/>
              </a:rPr>
              <a:t>07</a:t>
            </a:r>
            <a:endParaRPr lang="en-US" altLang="zh-CN" sz="2000" spc="300">
              <a:solidFill>
                <a:srgbClr val="6096E6"/>
              </a:solidFill>
              <a:uFillTx/>
              <a:latin typeface="微软雅黑" charset="0"/>
              <a:ea typeface="微软雅黑" charset="0"/>
            </a:endParaRPr>
          </a:p>
        </p:txBody>
      </p:sp>
      <p:sp>
        <p:nvSpPr>
          <p:cNvPr id="8" name="等腰三角形 7"/>
          <p:cNvSpPr/>
          <p:nvPr>
            <p:custDataLst>
              <p:tags r:id="rId66"/>
            </p:custDataLst>
          </p:nvPr>
        </p:nvSpPr>
        <p:spPr>
          <a:xfrm flipV="1">
            <a:off x="10967720" y="3538855"/>
            <a:ext cx="180975" cy="180975"/>
          </a:xfrm>
          <a:prstGeom prst="triangl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9" name="文本框 8"/>
          <p:cNvSpPr txBox="1"/>
          <p:nvPr>
            <p:custDataLst>
              <p:tags r:id="rId67"/>
            </p:custDataLst>
          </p:nvPr>
        </p:nvSpPr>
        <p:spPr>
          <a:xfrm>
            <a:off x="10236200" y="3877310"/>
            <a:ext cx="1704975" cy="353060"/>
          </a:xfrm>
          <a:prstGeom prst="rect">
            <a:avLst/>
          </a:prstGeom>
          <a:noFill/>
        </p:spPr>
        <p:txBody>
          <a:bodyPr wrap="square" bIns="0" rtlCol="0">
            <a:noAutofit/>
          </a:bodyPr>
          <a:p>
            <a:pPr algn="ctr"/>
            <a:r>
              <a:rPr lang="zh-CN" altLang="en-US" spc="300">
                <a:solidFill>
                  <a:srgbClr val="6096E6"/>
                </a:solidFill>
                <a:uFillTx/>
                <a:latin typeface="微软雅黑" charset="0"/>
                <a:ea typeface="微软雅黑" charset="0"/>
                <a:cs typeface="微软雅黑" charset="0"/>
              </a:rPr>
              <a:t>光纤网络和5G通信设备</a:t>
            </a:r>
            <a:endParaRPr lang="zh-CN" altLang="en-US" spc="300">
              <a:solidFill>
                <a:srgbClr val="6096E6"/>
              </a:solidFill>
              <a:uFillTx/>
              <a:latin typeface="微软雅黑" charset="0"/>
              <a:ea typeface="微软雅黑" charset="0"/>
              <a:cs typeface="微软雅黑" charset="0"/>
            </a:endParaRPr>
          </a:p>
        </p:txBody>
      </p:sp>
      <p:sp>
        <p:nvSpPr>
          <p:cNvPr id="10" name="文本框 9"/>
          <p:cNvSpPr txBox="1"/>
          <p:nvPr>
            <p:custDataLst>
              <p:tags r:id="rId68"/>
            </p:custDataLst>
          </p:nvPr>
        </p:nvSpPr>
        <p:spPr>
          <a:xfrm>
            <a:off x="10205720" y="4437380"/>
            <a:ext cx="1705610" cy="1570355"/>
          </a:xfrm>
          <a:prstGeom prst="rect">
            <a:avLst/>
          </a:prstGeom>
          <a:noFill/>
        </p:spPr>
        <p:txBody>
          <a:bodyPr wrap="square" rtlCol="0">
            <a:norm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用于实现智能设备之间的联网和数据传输，实现设备自适应和智能控制等功能。</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684457" y="1810989"/>
            <a:ext cx="10823085" cy="38532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0S" panose="00020600040101010101" pitchFamily="18" charset="-122"/>
              <a:ea typeface="汉仪旗黑-40S" panose="00020600040101010101" pitchFamily="18" charset="-122"/>
            </a:endParaRPr>
          </a:p>
        </p:txBody>
      </p:sp>
      <p:sp>
        <p:nvSpPr>
          <p:cNvPr id="83" name="矩形 82"/>
          <p:cNvSpPr/>
          <p:nvPr/>
        </p:nvSpPr>
        <p:spPr>
          <a:xfrm>
            <a:off x="6096000" y="2108664"/>
            <a:ext cx="5113865" cy="3261421"/>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1"/>
          <p:cNvSpPr txBox="1">
            <a:spLocks noChangeArrowheads="1"/>
          </p:cNvSpPr>
          <p:nvPr/>
        </p:nvSpPr>
        <p:spPr bwMode="auto">
          <a:xfrm>
            <a:off x="835660" y="2108835"/>
            <a:ext cx="5113655"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kumimoji="0" lang="zh-CN" altLang="en-US" sz="1400" b="1"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生产效率：</a:t>
            </a:r>
            <a:r>
              <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海尔青岛工厂通过数字孪生、AI检测、柔性化生产、智能物流最终将订单交付时间缩短了一半，</a:t>
            </a:r>
            <a:r>
              <a:rPr lang="zh-CN" altLang="en-US" sz="1400" noProof="0" dirty="0">
                <a:ln>
                  <a:noFill/>
                </a:ln>
                <a:solidFill>
                  <a:schemeClr val="tx1">
                    <a:lumMod val="65000"/>
                    <a:lumOff val="35000"/>
                  </a:schemeClr>
                </a:solidFill>
                <a:effectLst/>
                <a:uLnTx/>
                <a:uFillTx/>
                <a:latin typeface="微软雅黑" charset="0"/>
                <a:ea typeface="微软雅黑" charset="0"/>
                <a:cs typeface="微软雅黑" charset="0"/>
                <a:sym typeface="+mn-lt"/>
              </a:rPr>
              <a:t>生产效率提高了35%，</a:t>
            </a:r>
            <a:r>
              <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并将现场缺陷率降低了33%。</a:t>
            </a:r>
            <a:endPar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endParaRPr>
          </a:p>
          <a:p>
            <a:pPr>
              <a:lnSpc>
                <a:spcPct val="150000"/>
              </a:lnSpc>
              <a:defRPr/>
            </a:pPr>
            <a:endPar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endParaRPr>
          </a:p>
          <a:p>
            <a:pPr>
              <a:lnSpc>
                <a:spcPct val="150000"/>
              </a:lnSpc>
              <a:defRPr/>
            </a:pPr>
            <a:r>
              <a:rPr kumimoji="0" lang="zh-CN" altLang="en-US" sz="1400" b="1"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收入和利润：</a:t>
            </a:r>
            <a:r>
              <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在智能制造转型后，青岛海尔冰箱互联工厂收入同比提升31%，利润平均每年增加65%。</a:t>
            </a:r>
            <a:endParaRPr kumimoji="0" lang="zh-CN" altLang="en-US" sz="1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endParaRPr>
          </a:p>
        </p:txBody>
      </p:sp>
      <p:sp>
        <p:nvSpPr>
          <p:cNvPr id="10" name="椭圆 9"/>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591820" y="478155"/>
            <a:ext cx="5504180" cy="491490"/>
          </a:xfrm>
          <a:prstGeom prst="rect">
            <a:avLst/>
          </a:prstGeom>
          <a:noFill/>
        </p:spPr>
        <p:txBody>
          <a:bodyPr wrap="square" rtlCol="0">
            <a:spAutoFit/>
          </a:bodyPr>
          <a:lstStyle/>
          <a:p>
            <a:r>
              <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rPr>
              <a:t>海尔智能工厂</a:t>
            </a:r>
            <a:r>
              <a:rPr lang="en-US" altLang="zh-CN" sz="2600" dirty="0" smtClean="0">
                <a:solidFill>
                  <a:srgbClr val="2E75B6"/>
                </a:solidFill>
                <a:latin typeface="汉仪旗黑-80W" panose="00020600040101010101" pitchFamily="18" charset="-122"/>
                <a:ea typeface="汉仪旗黑-80W" panose="00020600040101010101" pitchFamily="18" charset="-122"/>
                <a:cs typeface="+mn-ea"/>
                <a:sym typeface="+mn-lt"/>
              </a:rPr>
              <a:t>-</a:t>
            </a:r>
            <a:r>
              <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rPr>
              <a:t>升级后提升数据</a:t>
            </a:r>
            <a:endPar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0105" y="1449705"/>
            <a:ext cx="10617200" cy="36855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279400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mn-ea"/>
                <a:sym typeface="+mn-lt"/>
              </a:rPr>
              <a:t>沃尔沃智能</a:t>
            </a:r>
            <a:r>
              <a:rPr lang="zh-CN" altLang="en-US" sz="2600" dirty="0" smtClean="0">
                <a:solidFill>
                  <a:srgbClr val="2E75B6"/>
                </a:solidFill>
                <a:latin typeface="微软雅黑" charset="0"/>
                <a:ea typeface="微软雅黑" charset="0"/>
                <a:cs typeface="+mn-ea"/>
                <a:sym typeface="+mn-lt"/>
              </a:rPr>
              <a:t>工厂</a:t>
            </a:r>
            <a:endParaRPr lang="zh-CN" altLang="en-US" sz="2600" dirty="0" smtClean="0">
              <a:solidFill>
                <a:srgbClr val="2E75B6"/>
              </a:solidFill>
              <a:latin typeface="微软雅黑" charset="0"/>
              <a:ea typeface="微软雅黑" charset="0"/>
              <a:cs typeface="+mn-ea"/>
              <a:sym typeface="+mn-lt"/>
            </a:endParaRPr>
          </a:p>
        </p:txBody>
      </p:sp>
      <p:sp>
        <p:nvSpPr>
          <p:cNvPr id="2" name="文本框 1"/>
          <p:cNvSpPr txBox="1"/>
          <p:nvPr/>
        </p:nvSpPr>
        <p:spPr>
          <a:xfrm>
            <a:off x="1071245" y="1614170"/>
            <a:ext cx="10154920" cy="3291840"/>
          </a:xfrm>
          <a:prstGeom prst="rect">
            <a:avLst/>
          </a:prstGeom>
          <a:noFill/>
        </p:spPr>
        <p:txBody>
          <a:bodyPr wrap="square" rtlCol="0">
            <a:spAutoFit/>
          </a:bodyPr>
          <a:p>
            <a:r>
              <a:rPr lang="zh-CN" altLang="en-US" sz="1600">
                <a:latin typeface="微软雅黑" charset="0"/>
                <a:ea typeface="微软雅黑" charset="0"/>
                <a:cs typeface="微软雅黑" charset="0"/>
              </a:rPr>
              <a:t>沃尔沃的智能工厂是指利用数字技术和物联网技术来构建自动化生产线、智能物流和数字化管理系统，以提高生产效率、质量和安全性的工厂。该工厂采用了全新的生产方式和管理模式，集成了先进的传感器、机器人和人工智能技术，实现了整个生产过程的数字化、智能化和协同化。</a:t>
            </a:r>
            <a:endParaRPr lang="zh-CN" altLang="en-US" sz="1600">
              <a:latin typeface="微软雅黑" charset="0"/>
              <a:ea typeface="微软雅黑" charset="0"/>
              <a:cs typeface="微软雅黑" charset="0"/>
            </a:endParaRPr>
          </a:p>
          <a:p>
            <a:endParaRPr lang="zh-CN" altLang="en-US" sz="1600">
              <a:latin typeface="微软雅黑" charset="0"/>
              <a:ea typeface="微软雅黑" charset="0"/>
              <a:cs typeface="微软雅黑" charset="0"/>
            </a:endParaRPr>
          </a:p>
          <a:p>
            <a:r>
              <a:rPr lang="zh-CN" altLang="en-US" sz="1600">
                <a:latin typeface="微软雅黑" charset="0"/>
                <a:ea typeface="微软雅黑" charset="0"/>
                <a:cs typeface="微软雅黑" charset="0"/>
              </a:rPr>
              <a:t>沃尔沃的智能工厂可以实现自动化生产线的实时监控、调整和优化，提高了生产效率和灵活性。例如，在智能工厂中，生产线上的机器人可以根据产品的不同要求自动调整加工工艺和参数，以及及时识别和处理生产过程中的异常情况。</a:t>
            </a:r>
            <a:endParaRPr lang="zh-CN" altLang="en-US" sz="1600">
              <a:latin typeface="微软雅黑" charset="0"/>
              <a:ea typeface="微软雅黑" charset="0"/>
              <a:cs typeface="微软雅黑" charset="0"/>
            </a:endParaRPr>
          </a:p>
          <a:p>
            <a:endParaRPr lang="zh-CN" altLang="en-US" sz="1600">
              <a:latin typeface="微软雅黑" charset="0"/>
              <a:ea typeface="微软雅黑" charset="0"/>
              <a:cs typeface="微软雅黑" charset="0"/>
            </a:endParaRPr>
          </a:p>
          <a:p>
            <a:r>
              <a:rPr lang="zh-CN" altLang="en-US" sz="1600">
                <a:latin typeface="微软雅黑" charset="0"/>
                <a:ea typeface="微软雅黑" charset="0"/>
                <a:cs typeface="微软雅黑" charset="0"/>
              </a:rPr>
              <a:t>此外，沃尔沃的智能工厂还实现了数字化的物流管理，可以通过实时监测货物运输状态和库存情况，实现更精准的生产计划和库存控制，提高了物流运输效率和准确性。</a:t>
            </a:r>
            <a:endParaRPr lang="zh-CN" altLang="en-US" sz="1600">
              <a:latin typeface="微软雅黑" charset="0"/>
              <a:ea typeface="微软雅黑" charset="0"/>
              <a:cs typeface="微软雅黑" charset="0"/>
            </a:endParaRPr>
          </a:p>
          <a:p>
            <a:endParaRPr lang="zh-CN" altLang="en-US" sz="1600">
              <a:latin typeface="微软雅黑" charset="0"/>
              <a:ea typeface="微软雅黑" charset="0"/>
              <a:cs typeface="微软雅黑" charset="0"/>
            </a:endParaRPr>
          </a:p>
          <a:p>
            <a:r>
              <a:rPr lang="zh-CN" altLang="en-US" sz="1600">
                <a:latin typeface="微软雅黑" charset="0"/>
                <a:ea typeface="微软雅黑" charset="0"/>
                <a:cs typeface="微软雅黑" charset="0"/>
              </a:rPr>
              <a:t>最后，沃尔沃的智能工厂还实现了数字化管理，将生产数据和质量信息实时收集、分析和处理，以实现全面的生产过程控制和管理，提高了生产质量和安全性。</a:t>
            </a:r>
            <a:endParaRPr lang="zh-CN" altLang="en-US" sz="1600">
              <a:latin typeface="微软雅黑" charset="0"/>
              <a:ea typeface="微软雅黑" charset="0"/>
              <a:cs typeface="微软雅黑" charset="0"/>
            </a:endParaRPr>
          </a:p>
        </p:txBody>
      </p:sp>
      <p:sp>
        <p:nvSpPr>
          <p:cNvPr id="8" name="1"/>
          <p:cNvSpPr txBox="1">
            <a:spLocks noChangeArrowheads="1"/>
          </p:cNvSpPr>
          <p:nvPr/>
        </p:nvSpPr>
        <p:spPr bwMode="auto">
          <a:xfrm>
            <a:off x="2126615" y="5325745"/>
            <a:ext cx="2256155"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自动化生产线</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grpSp>
        <p:nvGrpSpPr>
          <p:cNvPr id="14" name="组合 13"/>
          <p:cNvGrpSpPr/>
          <p:nvPr/>
        </p:nvGrpSpPr>
        <p:grpSpPr>
          <a:xfrm rot="0">
            <a:off x="1281430" y="5325745"/>
            <a:ext cx="732790" cy="732790"/>
            <a:chOff x="7110" y="7586"/>
            <a:chExt cx="1154" cy="1154"/>
          </a:xfrm>
        </p:grpSpPr>
        <p:sp>
          <p:nvSpPr>
            <p:cNvPr id="15" name="椭圆 14"/>
            <p:cNvSpPr/>
            <p:nvPr/>
          </p:nvSpPr>
          <p:spPr>
            <a:xfrm>
              <a:off x="7110" y="7586"/>
              <a:ext cx="1155" cy="1155"/>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24" name="placeholder_286118"/>
            <p:cNvSpPr>
              <a:spLocks noChangeAspect="1"/>
            </p:cNvSpPr>
            <p:nvPr/>
          </p:nvSpPr>
          <p:spPr bwMode="auto">
            <a:xfrm>
              <a:off x="7368" y="7816"/>
              <a:ext cx="604" cy="7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p>
              <a:endParaRPr lang="zh-CN" altLang="en-US">
                <a:latin typeface="微软雅黑" charset="0"/>
                <a:ea typeface="微软雅黑" charset="0"/>
                <a:cs typeface="+mn-ea"/>
                <a:sym typeface="+mn-lt"/>
              </a:endParaRPr>
            </a:p>
          </p:txBody>
        </p:sp>
      </p:grpSp>
      <p:grpSp>
        <p:nvGrpSpPr>
          <p:cNvPr id="26" name="组合 25"/>
          <p:cNvGrpSpPr/>
          <p:nvPr/>
        </p:nvGrpSpPr>
        <p:grpSpPr>
          <a:xfrm rot="0">
            <a:off x="4912995" y="5306060"/>
            <a:ext cx="732790" cy="732790"/>
            <a:chOff x="7110" y="7586"/>
            <a:chExt cx="1154" cy="1154"/>
          </a:xfrm>
        </p:grpSpPr>
        <p:sp>
          <p:nvSpPr>
            <p:cNvPr id="27" name="椭圆 26"/>
            <p:cNvSpPr/>
            <p:nvPr/>
          </p:nvSpPr>
          <p:spPr>
            <a:xfrm>
              <a:off x="7110" y="7586"/>
              <a:ext cx="1155" cy="1155"/>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28" name="placeholder_286118"/>
            <p:cNvSpPr>
              <a:spLocks noChangeAspect="1"/>
            </p:cNvSpPr>
            <p:nvPr/>
          </p:nvSpPr>
          <p:spPr bwMode="auto">
            <a:xfrm>
              <a:off x="7368" y="7816"/>
              <a:ext cx="604" cy="7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p>
              <a:endParaRPr lang="zh-CN" altLang="en-US">
                <a:latin typeface="微软雅黑" charset="0"/>
                <a:ea typeface="微软雅黑" charset="0"/>
                <a:cs typeface="+mn-ea"/>
                <a:sym typeface="+mn-lt"/>
              </a:endParaRPr>
            </a:p>
          </p:txBody>
        </p:sp>
      </p:grpSp>
      <p:sp>
        <p:nvSpPr>
          <p:cNvPr id="29" name="1"/>
          <p:cNvSpPr txBox="1">
            <a:spLocks noChangeArrowheads="1"/>
          </p:cNvSpPr>
          <p:nvPr/>
        </p:nvSpPr>
        <p:spPr bwMode="auto">
          <a:xfrm>
            <a:off x="5713095" y="5293995"/>
            <a:ext cx="2256155"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智能物流</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grpSp>
        <p:nvGrpSpPr>
          <p:cNvPr id="30" name="组合 29"/>
          <p:cNvGrpSpPr/>
          <p:nvPr/>
        </p:nvGrpSpPr>
        <p:grpSpPr>
          <a:xfrm rot="0">
            <a:off x="7825740" y="5295265"/>
            <a:ext cx="732790" cy="732790"/>
            <a:chOff x="7110" y="7586"/>
            <a:chExt cx="1154" cy="1154"/>
          </a:xfrm>
        </p:grpSpPr>
        <p:sp>
          <p:nvSpPr>
            <p:cNvPr id="31" name="椭圆 30"/>
            <p:cNvSpPr/>
            <p:nvPr/>
          </p:nvSpPr>
          <p:spPr>
            <a:xfrm>
              <a:off x="7110" y="7586"/>
              <a:ext cx="1155" cy="1155"/>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32" name="placeholder_286118"/>
            <p:cNvSpPr>
              <a:spLocks noChangeAspect="1"/>
            </p:cNvSpPr>
            <p:nvPr/>
          </p:nvSpPr>
          <p:spPr bwMode="auto">
            <a:xfrm>
              <a:off x="7368" y="7816"/>
              <a:ext cx="604" cy="7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p>
              <a:endParaRPr lang="zh-CN" altLang="en-US">
                <a:latin typeface="微软雅黑" charset="0"/>
                <a:ea typeface="微软雅黑" charset="0"/>
                <a:cs typeface="+mn-ea"/>
                <a:sym typeface="+mn-lt"/>
              </a:endParaRPr>
            </a:p>
          </p:txBody>
        </p:sp>
      </p:grpSp>
      <p:sp>
        <p:nvSpPr>
          <p:cNvPr id="33" name="1"/>
          <p:cNvSpPr txBox="1">
            <a:spLocks noChangeArrowheads="1"/>
          </p:cNvSpPr>
          <p:nvPr/>
        </p:nvSpPr>
        <p:spPr bwMode="auto">
          <a:xfrm>
            <a:off x="8665845" y="5283200"/>
            <a:ext cx="2793365"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数字化管理系统</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465899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沃尔沃智能工厂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自动化生产线</a:t>
            </a:r>
            <a:endParaRPr lang="zh-CN" altLang="en-US" sz="2600" dirty="0" smtClean="0">
              <a:solidFill>
                <a:srgbClr val="2E75B6"/>
              </a:solidFill>
              <a:latin typeface="微软雅黑" charset="0"/>
              <a:ea typeface="微软雅黑" charset="0"/>
              <a:cs typeface="微软雅黑" charset="0"/>
              <a:sym typeface="+mn-lt"/>
            </a:endParaRPr>
          </a:p>
        </p:txBody>
      </p:sp>
      <p:sp>
        <p:nvSpPr>
          <p:cNvPr id="2" name="燕尾形 75"/>
          <p:cNvSpPr/>
          <p:nvPr>
            <p:custDataLst>
              <p:tags r:id="rId1"/>
            </p:custDataLst>
          </p:nvPr>
        </p:nvSpPr>
        <p:spPr>
          <a:xfrm>
            <a:off x="2465004" y="5170113"/>
            <a:ext cx="2420919" cy="740598"/>
          </a:xfrm>
          <a:prstGeom prst="chevron">
            <a:avLst>
              <a:gd name="adj" fmla="val 5887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3" name="燕尾形 76"/>
          <p:cNvSpPr/>
          <p:nvPr>
            <p:custDataLst>
              <p:tags r:id="rId2"/>
            </p:custDataLst>
          </p:nvPr>
        </p:nvSpPr>
        <p:spPr>
          <a:xfrm>
            <a:off x="4885923" y="5170113"/>
            <a:ext cx="2420919" cy="740598"/>
          </a:xfrm>
          <a:prstGeom prst="chevron">
            <a:avLst>
              <a:gd name="adj" fmla="val 58870"/>
            </a:avLst>
          </a:prstGeom>
          <a:solidFill>
            <a:schemeClr val="accent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4" name="燕尾形 77"/>
          <p:cNvSpPr/>
          <p:nvPr>
            <p:custDataLst>
              <p:tags r:id="rId3"/>
            </p:custDataLst>
          </p:nvPr>
        </p:nvSpPr>
        <p:spPr>
          <a:xfrm>
            <a:off x="7306843" y="5170113"/>
            <a:ext cx="2420919" cy="740598"/>
          </a:xfrm>
          <a:prstGeom prst="chevron">
            <a:avLst>
              <a:gd name="adj" fmla="val 58870"/>
            </a:avLst>
          </a:prstGeom>
          <a:solidFill>
            <a:schemeClr val="accent3">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8" name="燕尾形 3"/>
          <p:cNvSpPr/>
          <p:nvPr>
            <p:custDataLst>
              <p:tags r:id="rId4"/>
            </p:custDataLst>
          </p:nvPr>
        </p:nvSpPr>
        <p:spPr>
          <a:xfrm>
            <a:off x="2465004" y="5002387"/>
            <a:ext cx="2420919" cy="740598"/>
          </a:xfrm>
          <a:prstGeom prst="chevron">
            <a:avLst>
              <a:gd name="adj" fmla="val 588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10" name="燕尾形 49"/>
          <p:cNvSpPr/>
          <p:nvPr>
            <p:custDataLst>
              <p:tags r:id="rId5"/>
            </p:custDataLst>
          </p:nvPr>
        </p:nvSpPr>
        <p:spPr>
          <a:xfrm>
            <a:off x="4885923" y="5002387"/>
            <a:ext cx="2420919" cy="740598"/>
          </a:xfrm>
          <a:prstGeom prst="chevron">
            <a:avLst>
              <a:gd name="adj" fmla="val 588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14" name="燕尾形 50"/>
          <p:cNvSpPr/>
          <p:nvPr>
            <p:custDataLst>
              <p:tags r:id="rId6"/>
            </p:custDataLst>
          </p:nvPr>
        </p:nvSpPr>
        <p:spPr>
          <a:xfrm>
            <a:off x="7306843" y="5002387"/>
            <a:ext cx="2420919" cy="740598"/>
          </a:xfrm>
          <a:prstGeom prst="chevron">
            <a:avLst>
              <a:gd name="adj" fmla="val 588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cxnSp>
        <p:nvCxnSpPr>
          <p:cNvPr id="15" name="直接箭头连接符 81"/>
          <p:cNvCxnSpPr/>
          <p:nvPr>
            <p:custDataLst>
              <p:tags r:id="rId7"/>
            </p:custDataLst>
          </p:nvPr>
        </p:nvCxnSpPr>
        <p:spPr>
          <a:xfrm flipV="1">
            <a:off x="2465004" y="1014730"/>
            <a:ext cx="0" cy="2980006"/>
          </a:xfrm>
          <a:prstGeom prst="straightConnector1">
            <a:avLst/>
          </a:prstGeom>
          <a:ln w="12700">
            <a:solidFill>
              <a:schemeClr val="accent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
          <p:cNvCxnSpPr/>
          <p:nvPr>
            <p:custDataLst>
              <p:tags r:id="rId8"/>
            </p:custDataLst>
          </p:nvPr>
        </p:nvCxnSpPr>
        <p:spPr>
          <a:xfrm flipV="1">
            <a:off x="4885923" y="1028065"/>
            <a:ext cx="0" cy="2980006"/>
          </a:xfrm>
          <a:prstGeom prst="straightConnector1">
            <a:avLst/>
          </a:prstGeom>
          <a:ln w="12700">
            <a:solidFill>
              <a:schemeClr val="accent2"/>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
          <p:cNvCxnSpPr/>
          <p:nvPr>
            <p:custDataLst>
              <p:tags r:id="rId9"/>
            </p:custDataLst>
          </p:nvPr>
        </p:nvCxnSpPr>
        <p:spPr>
          <a:xfrm flipV="1">
            <a:off x="7306843" y="1028065"/>
            <a:ext cx="0" cy="2980006"/>
          </a:xfrm>
          <a:prstGeom prst="straightConnector1">
            <a:avLst/>
          </a:prstGeom>
          <a:ln w="12700">
            <a:solidFill>
              <a:schemeClr val="accent3"/>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5" name="文本框 54"/>
          <p:cNvSpPr txBox="1"/>
          <p:nvPr>
            <p:custDataLst>
              <p:tags r:id="rId10"/>
            </p:custDataLst>
          </p:nvPr>
        </p:nvSpPr>
        <p:spPr>
          <a:xfrm>
            <a:off x="2496820" y="974725"/>
            <a:ext cx="2419985" cy="444500"/>
          </a:xfrm>
          <a:prstGeom prst="rect">
            <a:avLst/>
          </a:prstGeom>
          <a:noFill/>
          <a:effectLst>
            <a:outerShdw blurRad="63500" sx="102000" sy="102000" algn="ctr" rotWithShape="0">
              <a:prstClr val="black">
                <a:alpha val="10000"/>
              </a:prstClr>
            </a:outerShdw>
          </a:effectLst>
        </p:spPr>
        <p:txBody>
          <a:bodyPr wrap="square" bIns="0" rtlCol="0">
            <a:noAutofit/>
          </a:bodyPr>
          <a:p>
            <a:pPr marL="0" indent="0" algn="ctr">
              <a:lnSpc>
                <a:spcPct val="100000"/>
              </a:lnSpc>
              <a:spcBef>
                <a:spcPts val="0"/>
              </a:spcBef>
              <a:spcAft>
                <a:spcPts val="0"/>
              </a:spcAft>
              <a:buSzPct val="100000"/>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生产线上的机器人和自动化设备</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26" name="文本框 55"/>
          <p:cNvSpPr txBox="1"/>
          <p:nvPr>
            <p:custDataLst>
              <p:tags r:id="rId11"/>
            </p:custDataLst>
          </p:nvPr>
        </p:nvSpPr>
        <p:spPr>
          <a:xfrm>
            <a:off x="2566099" y="1536833"/>
            <a:ext cx="2217198" cy="2125293"/>
          </a:xfrm>
          <a:prstGeom prst="rect">
            <a:avLst/>
          </a:prstGeom>
          <a:noFill/>
          <a:effectLst>
            <a:outerShdw blurRad="63500" sx="102000" sy="102000" algn="ctr" rotWithShape="0">
              <a:prstClr val="black">
                <a:alpha val="10000"/>
              </a:prstClr>
            </a:outerShdw>
          </a:effectLst>
        </p:spPr>
        <p:txBody>
          <a:bodyPr wrap="square" rtlCol="0">
            <a:noAutofit/>
          </a:bodyPr>
          <a:p>
            <a:pPr marL="0" indent="0" algn="l"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沃尔沃的智能工厂采用了大量的机器人和自动化设备来实现生产线的自动化。这些机器人和设备可以自动完成各种加工、组装、检测等工作，取代了传统的人力操作。例如，智能工厂中的机器人可以根据产品的不同要求自动调整加工工艺和参数，以及及时识别和处理生产过程中的异常情况。这样可以提高生产效率和质量，还能减少人力成本和劳动强度。</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7" name="文本框 10"/>
          <p:cNvSpPr txBox="1"/>
          <p:nvPr>
            <p:custDataLst>
              <p:tags r:id="rId12"/>
            </p:custDataLst>
          </p:nvPr>
        </p:nvSpPr>
        <p:spPr>
          <a:xfrm>
            <a:off x="4987784" y="934175"/>
            <a:ext cx="2223325" cy="444205"/>
          </a:xfrm>
          <a:prstGeom prst="rect">
            <a:avLst/>
          </a:prstGeom>
          <a:noFill/>
          <a:effectLst>
            <a:outerShdw blurRad="63500" sx="102000" sy="102000" algn="ctr" rotWithShape="0">
              <a:prstClr val="black">
                <a:alpha val="10000"/>
              </a:prstClr>
            </a:outerShdw>
          </a:effectLst>
        </p:spPr>
        <p:txBody>
          <a:bodyPr wrap="square" bIns="0" rtlCol="0">
            <a:noAutofit/>
          </a:bodyPr>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传感器和</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智能控制系统</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28" name="文本框 11"/>
          <p:cNvSpPr txBox="1"/>
          <p:nvPr>
            <p:custDataLst>
              <p:tags r:id="rId13"/>
            </p:custDataLst>
          </p:nvPr>
        </p:nvSpPr>
        <p:spPr>
          <a:xfrm>
            <a:off x="4990847" y="1537599"/>
            <a:ext cx="2217198" cy="2125293"/>
          </a:xfrm>
          <a:prstGeom prst="rect">
            <a:avLst/>
          </a:prstGeom>
          <a:noFill/>
          <a:effectLst>
            <a:outerShdw blurRad="63500" sx="102000" sy="102000" algn="ctr" rotWithShape="0">
              <a:prstClr val="black">
                <a:alpha val="10000"/>
              </a:prstClr>
            </a:outerShdw>
          </a:effectLst>
        </p:spPr>
        <p:txBody>
          <a:bodyPr wrap="square" rtlCol="0">
            <a:noAutofit/>
          </a:bodyPr>
          <a:p>
            <a:pPr marL="0" indent="0" algn="l"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智能工厂中的自动化生产线采用了大量的传感器和智能控制系统，实现了对生产过程的实时监测、调整和优化。例如，传感器可以实时监测产品的尺寸、重量和质量等指标，智能控制系统可以根据产品的要求自动调整生产线的加工速度、温度和压力等参数。这样可以保证生产过程的稳定性和一致性，同时还能避免因人为误操作导致的质量问题。</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9" name="文本框 13"/>
          <p:cNvSpPr txBox="1"/>
          <p:nvPr>
            <p:custDataLst>
              <p:tags r:id="rId14"/>
            </p:custDataLst>
          </p:nvPr>
        </p:nvSpPr>
        <p:spPr>
          <a:xfrm>
            <a:off x="7407172" y="933409"/>
            <a:ext cx="2223325" cy="444205"/>
          </a:xfrm>
          <a:prstGeom prst="rect">
            <a:avLst/>
          </a:prstGeom>
          <a:noFill/>
          <a:effectLst>
            <a:outerShdw blurRad="63500" sx="102000" sy="102000" algn="ctr" rotWithShape="0">
              <a:prstClr val="black">
                <a:alpha val="10000"/>
              </a:prstClr>
            </a:outerShdw>
          </a:effectLst>
        </p:spPr>
        <p:txBody>
          <a:bodyPr wrap="square" bIns="0" rtlCol="0">
            <a:noAutofit/>
          </a:bodyPr>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人工智能和</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大数据分析</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30" name="文本框 14"/>
          <p:cNvSpPr txBox="1"/>
          <p:nvPr>
            <p:custDataLst>
              <p:tags r:id="rId15"/>
            </p:custDataLst>
          </p:nvPr>
        </p:nvSpPr>
        <p:spPr>
          <a:xfrm>
            <a:off x="7410235" y="1536833"/>
            <a:ext cx="2217198" cy="2125293"/>
          </a:xfrm>
          <a:prstGeom prst="rect">
            <a:avLst/>
          </a:prstGeom>
          <a:noFill/>
          <a:effectLst>
            <a:outerShdw blurRad="63500" sx="102000" sy="102000" algn="ctr" rotWithShape="0">
              <a:prstClr val="black">
                <a:alpha val="10000"/>
              </a:prstClr>
            </a:outerShdw>
          </a:effectLst>
        </p:spPr>
        <p:txBody>
          <a:bodyPr wrap="square" rtlCol="0">
            <a:noAutofit/>
          </a:bodyPr>
          <a:p>
            <a:pPr marL="0" indent="0" algn="l"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智能工厂中的自动化生产线还采用了人工智能和大数据分析技术，实现了对生产过程的智能化和优化。例如，人工智能可以通过分析生产数据和质量信息，预测生产线上可能出现的问题并自动调整生产参数，大数据分析可以帮助生产管理人员更好地掌握生产数据和趋势，提高生产效率和质量。</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31" name="文本框 24"/>
          <p:cNvSpPr txBox="1"/>
          <p:nvPr>
            <p:custDataLst>
              <p:tags r:id="rId16"/>
            </p:custDataLst>
          </p:nvPr>
        </p:nvSpPr>
        <p:spPr>
          <a:xfrm>
            <a:off x="2870915" y="5150200"/>
            <a:ext cx="1609096" cy="444205"/>
          </a:xfrm>
          <a:prstGeom prst="rect">
            <a:avLst/>
          </a:prstGeom>
          <a:noFill/>
          <a:effectLst>
            <a:outerShdw blurRad="63500" sx="102000" sy="102000" algn="ctr" rotWithShape="0">
              <a:prstClr val="black">
                <a:alpha val="10000"/>
              </a:prstClr>
            </a:outerShdw>
          </a:effectLst>
        </p:spPr>
        <p:txBody>
          <a:bodyPr wrap="square" bIns="0" rtlCol="0">
            <a:normAutofit/>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2" name="文本框 25"/>
          <p:cNvSpPr txBox="1"/>
          <p:nvPr>
            <p:custDataLst>
              <p:tags r:id="rId17"/>
            </p:custDataLst>
          </p:nvPr>
        </p:nvSpPr>
        <p:spPr>
          <a:xfrm>
            <a:off x="5291835" y="5150200"/>
            <a:ext cx="1609096" cy="444205"/>
          </a:xfrm>
          <a:prstGeom prst="rect">
            <a:avLst/>
          </a:prstGeom>
          <a:noFill/>
          <a:effectLst>
            <a:outerShdw blurRad="63500" sx="102000" sy="102000" algn="ctr" rotWithShape="0">
              <a:prstClr val="black">
                <a:alpha val="10000"/>
              </a:prstClr>
            </a:outerShdw>
          </a:effectLst>
        </p:spPr>
        <p:txBody>
          <a:bodyPr wrap="square" bIns="0" rtlCol="0">
            <a:normAutofit/>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3" name="文本框 26"/>
          <p:cNvSpPr txBox="1"/>
          <p:nvPr>
            <p:custDataLst>
              <p:tags r:id="rId18"/>
            </p:custDataLst>
          </p:nvPr>
        </p:nvSpPr>
        <p:spPr>
          <a:xfrm>
            <a:off x="7712754" y="5150200"/>
            <a:ext cx="1609096" cy="444205"/>
          </a:xfrm>
          <a:prstGeom prst="rect">
            <a:avLst/>
          </a:prstGeom>
          <a:noFill/>
          <a:effectLst>
            <a:outerShdw blurRad="63500" sx="102000" sy="102000" algn="ctr" rotWithShape="0">
              <a:prstClr val="black">
                <a:alpha val="10000"/>
              </a:prstClr>
            </a:outerShdw>
          </a:effectLst>
        </p:spPr>
        <p:txBody>
          <a:bodyPr wrap="square" bIns="0" rtlCol="0">
            <a:normAutofit fontScale="60000"/>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pic>
        <p:nvPicPr>
          <p:cNvPr id="43" name="图片 32" descr="343435383038363b343532323338323bcee5c1a6c4a3d0cd"/>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3283720" y="5941033"/>
            <a:ext cx="784252" cy="784252"/>
          </a:xfrm>
          <a:prstGeom prst="rect">
            <a:avLst/>
          </a:prstGeom>
        </p:spPr>
      </p:pic>
      <p:pic>
        <p:nvPicPr>
          <p:cNvPr id="44" name="图片 33" descr="343435383038363b343532323338353bc8abc7f2bbaf"/>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5708469" y="5941033"/>
            <a:ext cx="784252" cy="784252"/>
          </a:xfrm>
          <a:prstGeom prst="rect">
            <a:avLst/>
          </a:prstGeom>
        </p:spPr>
      </p:pic>
      <p:pic>
        <p:nvPicPr>
          <p:cNvPr id="45" name="图片 34" descr="343435383038363b343532323338363bb9d8bcfcb5e3"/>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8127857" y="5941033"/>
            <a:ext cx="784252" cy="7842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3" name="文本框 2"/>
          <p:cNvSpPr txBox="1"/>
          <p:nvPr/>
        </p:nvSpPr>
        <p:spPr>
          <a:xfrm>
            <a:off x="591820" y="478155"/>
            <a:ext cx="4130040" cy="491490"/>
          </a:xfrm>
          <a:prstGeom prst="rect">
            <a:avLst/>
          </a:prstGeom>
          <a:noFill/>
        </p:spPr>
        <p:txBody>
          <a:bodyPr wrap="square" rtlCol="0">
            <a:spAutoFit/>
          </a:bodyPr>
          <a:lstStyle/>
          <a:p>
            <a:r>
              <a:rPr lang="zh-CN" altLang="en-US" sz="2600" dirty="0">
                <a:solidFill>
                  <a:srgbClr val="2E75B6"/>
                </a:solidFill>
                <a:latin typeface="微软雅黑" charset="0"/>
                <a:ea typeface="微软雅黑" charset="0"/>
                <a:cs typeface="微软雅黑" charset="0"/>
                <a:sym typeface="+mn-lt"/>
              </a:rPr>
              <a:t>整</a:t>
            </a:r>
            <a:r>
              <a:rPr lang="zh-CN" altLang="en-US" sz="2600" dirty="0" smtClean="0">
                <a:solidFill>
                  <a:srgbClr val="2E75B6"/>
                </a:solidFill>
                <a:latin typeface="微软雅黑" charset="0"/>
                <a:ea typeface="微软雅黑" charset="0"/>
                <a:cs typeface="微软雅黑" charset="0"/>
                <a:sym typeface="+mn-lt"/>
              </a:rPr>
              <a:t>体概述</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智能</a:t>
            </a:r>
            <a:r>
              <a:rPr lang="zh-CN" altLang="en-US" sz="2600" dirty="0" smtClean="0">
                <a:solidFill>
                  <a:srgbClr val="2E75B6"/>
                </a:solidFill>
                <a:latin typeface="微软雅黑" charset="0"/>
                <a:ea typeface="微软雅黑" charset="0"/>
                <a:cs typeface="微软雅黑" charset="0"/>
                <a:sym typeface="+mn-lt"/>
              </a:rPr>
              <a:t>工厂定义</a:t>
            </a:r>
            <a:endParaRPr lang="zh-CN" altLang="en-US" sz="2600" dirty="0" smtClean="0">
              <a:solidFill>
                <a:srgbClr val="2E75B6"/>
              </a:solidFill>
              <a:latin typeface="微软雅黑" charset="0"/>
              <a:ea typeface="微软雅黑" charset="0"/>
              <a:cs typeface="微软雅黑" charset="0"/>
              <a:sym typeface="+mn-lt"/>
            </a:endParaRPr>
          </a:p>
        </p:txBody>
      </p:sp>
      <p:sp>
        <p:nvSpPr>
          <p:cNvPr id="4" name="矩形 3"/>
          <p:cNvSpPr/>
          <p:nvPr/>
        </p:nvSpPr>
        <p:spPr>
          <a:xfrm>
            <a:off x="7620000" y="0"/>
            <a:ext cx="4572000" cy="685800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endParaRPr>
          </a:p>
        </p:txBody>
      </p:sp>
      <p:sp>
        <p:nvSpPr>
          <p:cNvPr id="6" name="1"/>
          <p:cNvSpPr txBox="1">
            <a:spLocks noChangeArrowheads="1"/>
          </p:cNvSpPr>
          <p:nvPr/>
        </p:nvSpPr>
        <p:spPr bwMode="auto">
          <a:xfrm>
            <a:off x="1104265" y="2557145"/>
            <a:ext cx="197993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1216025" rtl="0" eaLnBrk="1" fontAlgn="auto" latinLnBrk="0" hangingPunct="1">
              <a:lnSpc>
                <a:spcPct val="100000"/>
              </a:lnSpc>
              <a:spcBef>
                <a:spcPct val="20000"/>
              </a:spcBef>
              <a:spcAft>
                <a:spcPts val="0"/>
              </a:spcAft>
              <a:buClrTx/>
              <a:buSzTx/>
              <a:buFontTx/>
              <a:buNone/>
              <a:defRPr/>
            </a:pPr>
            <a:r>
              <a:rPr kumimoji="0" lang="zh-CN" altLang="en-US" sz="2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rPr>
              <a:t>智能工厂定义</a:t>
            </a:r>
            <a:endParaRPr kumimoji="0" lang="zh-CN" altLang="en-US" sz="24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7" name="1"/>
          <p:cNvSpPr txBox="1">
            <a:spLocks noChangeArrowheads="1"/>
          </p:cNvSpPr>
          <p:nvPr/>
        </p:nvSpPr>
        <p:spPr bwMode="auto">
          <a:xfrm>
            <a:off x="1104322" y="3061138"/>
            <a:ext cx="4896258" cy="16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微软雅黑" charset="0"/>
                <a:sym typeface="+mn-lt"/>
              </a:rPr>
              <a:t>智能工厂是利用各种现代化的技术，实现工厂的办公、管理及生产自动化，达到加强及规范企业管理、减少工作失误、堵塞各种漏洞、提高工作效率、进行安全生产、提供决策参考、加强外界联系、拓宽国际市场的目的。智能工厂实现了人与机器的相互协调合作，其本质是人机交互。</a:t>
            </a:r>
            <a:endPar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微软雅黑" charset="0"/>
              <a:sym typeface="+mn-lt"/>
            </a:endParaRPr>
          </a:p>
        </p:txBody>
      </p:sp>
      <p:sp>
        <p:nvSpPr>
          <p:cNvPr id="9" name="1"/>
          <p:cNvSpPr txBox="1">
            <a:spLocks noChangeArrowheads="1"/>
          </p:cNvSpPr>
          <p:nvPr/>
        </p:nvSpPr>
        <p:spPr bwMode="auto">
          <a:xfrm>
            <a:off x="1390155" y="4697818"/>
            <a:ext cx="8721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ctr" defTabSz="1216025" rtl="0" eaLnBrk="1" fontAlgn="auto" latinLnBrk="0" hangingPunct="1">
              <a:lnSpc>
                <a:spcPct val="100000"/>
              </a:lnSpc>
              <a:spcBef>
                <a:spcPct val="20000"/>
              </a:spcBef>
              <a:spcAft>
                <a:spcPts val="0"/>
              </a:spcAft>
              <a:buClrTx/>
              <a:buSzTx/>
              <a:buFontTx/>
              <a:buNone/>
              <a:defRPr/>
            </a:pPr>
            <a:r>
              <a:rPr lang="zh-CN" altLang="en-US" sz="1600" dirty="0" smtClean="0">
                <a:solidFill>
                  <a:schemeClr val="bg1"/>
                </a:solidFill>
                <a:latin typeface="微软雅黑" charset="0"/>
                <a:ea typeface="微软雅黑" charset="0"/>
                <a:cs typeface="+mn-ea"/>
                <a:sym typeface="+mn-lt"/>
              </a:rPr>
              <a:t>关键词</a:t>
            </a:r>
            <a:endParaRPr kumimoji="0" lang="zh-CN" altLang="en-US" sz="160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4658995"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沃尔沃智能工厂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智能物流</a:t>
            </a:r>
            <a:endParaRPr lang="zh-CN" altLang="en-US" sz="2600" dirty="0" smtClean="0">
              <a:solidFill>
                <a:srgbClr val="2E75B6"/>
              </a:solidFill>
              <a:latin typeface="微软雅黑" charset="0"/>
              <a:ea typeface="微软雅黑" charset="0"/>
              <a:cs typeface="微软雅黑" charset="0"/>
              <a:sym typeface="+mn-lt"/>
            </a:endParaRPr>
          </a:p>
        </p:txBody>
      </p:sp>
      <p:sp>
        <p:nvSpPr>
          <p:cNvPr id="2" name="燕尾形 75"/>
          <p:cNvSpPr/>
          <p:nvPr>
            <p:custDataLst>
              <p:tags r:id="rId1"/>
            </p:custDataLst>
          </p:nvPr>
        </p:nvSpPr>
        <p:spPr>
          <a:xfrm>
            <a:off x="2465004" y="4863408"/>
            <a:ext cx="2420919" cy="740598"/>
          </a:xfrm>
          <a:prstGeom prst="chevron">
            <a:avLst>
              <a:gd name="adj" fmla="val 5887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3" name="燕尾形 76"/>
          <p:cNvSpPr/>
          <p:nvPr>
            <p:custDataLst>
              <p:tags r:id="rId2"/>
            </p:custDataLst>
          </p:nvPr>
        </p:nvSpPr>
        <p:spPr>
          <a:xfrm>
            <a:off x="4885923" y="4863408"/>
            <a:ext cx="2420919" cy="740598"/>
          </a:xfrm>
          <a:prstGeom prst="chevron">
            <a:avLst>
              <a:gd name="adj" fmla="val 58870"/>
            </a:avLst>
          </a:prstGeom>
          <a:solidFill>
            <a:schemeClr val="accent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4" name="燕尾形 77"/>
          <p:cNvSpPr/>
          <p:nvPr>
            <p:custDataLst>
              <p:tags r:id="rId3"/>
            </p:custDataLst>
          </p:nvPr>
        </p:nvSpPr>
        <p:spPr>
          <a:xfrm>
            <a:off x="7306843" y="4863408"/>
            <a:ext cx="2420919" cy="740598"/>
          </a:xfrm>
          <a:prstGeom prst="chevron">
            <a:avLst>
              <a:gd name="adj" fmla="val 58870"/>
            </a:avLst>
          </a:prstGeom>
          <a:solidFill>
            <a:schemeClr val="accent3">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8" name="燕尾形 3"/>
          <p:cNvSpPr/>
          <p:nvPr>
            <p:custDataLst>
              <p:tags r:id="rId4"/>
            </p:custDataLst>
          </p:nvPr>
        </p:nvSpPr>
        <p:spPr>
          <a:xfrm>
            <a:off x="2465004" y="4695682"/>
            <a:ext cx="2420919" cy="740598"/>
          </a:xfrm>
          <a:prstGeom prst="chevron">
            <a:avLst>
              <a:gd name="adj" fmla="val 588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10" name="燕尾形 49"/>
          <p:cNvSpPr/>
          <p:nvPr>
            <p:custDataLst>
              <p:tags r:id="rId5"/>
            </p:custDataLst>
          </p:nvPr>
        </p:nvSpPr>
        <p:spPr>
          <a:xfrm>
            <a:off x="4885923" y="4695682"/>
            <a:ext cx="2420919" cy="740598"/>
          </a:xfrm>
          <a:prstGeom prst="chevron">
            <a:avLst>
              <a:gd name="adj" fmla="val 588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sp>
        <p:nvSpPr>
          <p:cNvPr id="14" name="燕尾形 50"/>
          <p:cNvSpPr/>
          <p:nvPr>
            <p:custDataLst>
              <p:tags r:id="rId6"/>
            </p:custDataLst>
          </p:nvPr>
        </p:nvSpPr>
        <p:spPr>
          <a:xfrm>
            <a:off x="7306843" y="4695682"/>
            <a:ext cx="2420919" cy="740598"/>
          </a:xfrm>
          <a:prstGeom prst="chevron">
            <a:avLst>
              <a:gd name="adj" fmla="val 588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charset="0"/>
              <a:ea typeface="微软雅黑" charset="0"/>
            </a:endParaRPr>
          </a:p>
        </p:txBody>
      </p:sp>
      <p:cxnSp>
        <p:nvCxnSpPr>
          <p:cNvPr id="15" name="直接箭头连接符 81"/>
          <p:cNvCxnSpPr/>
          <p:nvPr>
            <p:custDataLst>
              <p:tags r:id="rId7"/>
            </p:custDataLst>
          </p:nvPr>
        </p:nvCxnSpPr>
        <p:spPr>
          <a:xfrm flipV="1">
            <a:off x="2465004" y="1188085"/>
            <a:ext cx="0" cy="2980006"/>
          </a:xfrm>
          <a:prstGeom prst="straightConnector1">
            <a:avLst/>
          </a:prstGeom>
          <a:ln w="12700">
            <a:solidFill>
              <a:schemeClr val="accent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
          <p:cNvCxnSpPr/>
          <p:nvPr>
            <p:custDataLst>
              <p:tags r:id="rId8"/>
            </p:custDataLst>
          </p:nvPr>
        </p:nvCxnSpPr>
        <p:spPr>
          <a:xfrm flipV="1">
            <a:off x="4885923" y="1201420"/>
            <a:ext cx="0" cy="2980006"/>
          </a:xfrm>
          <a:prstGeom prst="straightConnector1">
            <a:avLst/>
          </a:prstGeom>
          <a:ln w="12700">
            <a:solidFill>
              <a:schemeClr val="accent2"/>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
          <p:cNvCxnSpPr/>
          <p:nvPr>
            <p:custDataLst>
              <p:tags r:id="rId9"/>
            </p:custDataLst>
          </p:nvPr>
        </p:nvCxnSpPr>
        <p:spPr>
          <a:xfrm flipV="1">
            <a:off x="7306843" y="1201420"/>
            <a:ext cx="0" cy="2980006"/>
          </a:xfrm>
          <a:prstGeom prst="straightConnector1">
            <a:avLst/>
          </a:prstGeom>
          <a:ln w="12700">
            <a:solidFill>
              <a:schemeClr val="accent3"/>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5" name="文本框 54"/>
          <p:cNvSpPr txBox="1"/>
          <p:nvPr>
            <p:custDataLst>
              <p:tags r:id="rId10"/>
            </p:custDataLst>
          </p:nvPr>
        </p:nvSpPr>
        <p:spPr>
          <a:xfrm>
            <a:off x="2496820" y="1148080"/>
            <a:ext cx="2419985" cy="444500"/>
          </a:xfrm>
          <a:prstGeom prst="rect">
            <a:avLst/>
          </a:prstGeom>
          <a:noFill/>
          <a:effectLst>
            <a:outerShdw blurRad="63500" sx="102000" sy="102000" algn="ctr" rotWithShape="0">
              <a:prstClr val="black">
                <a:alpha val="10000"/>
              </a:prstClr>
            </a:outerShdw>
          </a:effectLst>
        </p:spPr>
        <p:txBody>
          <a:bodyPr wrap="square" bIns="0" rtlCol="0">
            <a:noAutofit/>
          </a:bodyPr>
          <a:p>
            <a:pPr marL="0" indent="0" algn="ctr">
              <a:lnSpc>
                <a:spcPct val="100000"/>
              </a:lnSpc>
              <a:spcBef>
                <a:spcPts val="0"/>
              </a:spcBef>
              <a:spcAft>
                <a:spcPts val="0"/>
              </a:spcAft>
              <a:buSzPct val="100000"/>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自动化仓储和</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a:p>
            <a:pPr marL="0" indent="0" algn="ctr">
              <a:lnSpc>
                <a:spcPct val="100000"/>
              </a:lnSpc>
              <a:spcBef>
                <a:spcPts val="0"/>
              </a:spcBef>
              <a:spcAft>
                <a:spcPts val="0"/>
              </a:spcAft>
              <a:buSzPct val="100000"/>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物流设备</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26" name="文本框 55"/>
          <p:cNvSpPr txBox="1"/>
          <p:nvPr>
            <p:custDataLst>
              <p:tags r:id="rId11"/>
            </p:custDataLst>
          </p:nvPr>
        </p:nvSpPr>
        <p:spPr>
          <a:xfrm>
            <a:off x="2566099" y="1710188"/>
            <a:ext cx="2217198" cy="2125293"/>
          </a:xfrm>
          <a:prstGeom prst="rect">
            <a:avLst/>
          </a:prstGeom>
          <a:noFill/>
          <a:effectLst>
            <a:outerShdw blurRad="63500" sx="102000" sy="102000" algn="ctr" rotWithShape="0">
              <a:prstClr val="black">
                <a:alpha val="10000"/>
              </a:prstClr>
            </a:outerShdw>
          </a:effectLst>
        </p:spPr>
        <p:txBody>
          <a:bodyPr wrap="square" rtlCol="0">
            <a:noAutofit/>
          </a:bodyPr>
          <a:p>
            <a:pPr marL="0" indent="0" algn="l"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rPr>
              <a:t>沃尔沃的智能工厂采用了自动化仓储和物流设备，包括自动化货架、堆垛机、输送带、AGV（自动引导车）等。这些设备可以自动化地完成物料的存储、转运和配送，大大提高了物流效率和准确性。</a:t>
            </a:r>
            <a:endParaRPr lang="zh-CN" altLang="en-US" sz="1200" spc="150">
              <a:solidFill>
                <a:srgbClr val="000000">
                  <a:lumMod val="50000"/>
                  <a:lumOff val="50000"/>
                </a:srgbClr>
              </a:solidFill>
              <a:uFillTx/>
              <a:latin typeface="微软雅黑" charset="0"/>
              <a:ea typeface="微软雅黑" charset="0"/>
              <a:cs typeface="微软雅黑" charset="0"/>
              <a:sym typeface="微软雅黑" panose="020B0503020204020204" pitchFamily="34" charset="-122"/>
            </a:endParaRPr>
          </a:p>
        </p:txBody>
      </p:sp>
      <p:sp>
        <p:nvSpPr>
          <p:cNvPr id="27" name="文本框 10"/>
          <p:cNvSpPr txBox="1"/>
          <p:nvPr>
            <p:custDataLst>
              <p:tags r:id="rId12"/>
            </p:custDataLst>
          </p:nvPr>
        </p:nvSpPr>
        <p:spPr>
          <a:xfrm>
            <a:off x="4987784" y="1204685"/>
            <a:ext cx="2223325" cy="444205"/>
          </a:xfrm>
          <a:prstGeom prst="rect">
            <a:avLst/>
          </a:prstGeom>
          <a:noFill/>
          <a:effectLst>
            <a:outerShdw blurRad="63500" sx="102000" sy="102000" algn="ctr" rotWithShape="0">
              <a:prstClr val="black">
                <a:alpha val="10000"/>
              </a:prstClr>
            </a:outerShdw>
          </a:effectLst>
        </p:spPr>
        <p:txBody>
          <a:bodyPr wrap="square" bIns="0" rtlCol="0">
            <a:noAutofit/>
          </a:bodyPr>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物联网技术</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28" name="文本框 11"/>
          <p:cNvSpPr txBox="1"/>
          <p:nvPr>
            <p:custDataLst>
              <p:tags r:id="rId13"/>
            </p:custDataLst>
          </p:nvPr>
        </p:nvSpPr>
        <p:spPr>
          <a:xfrm>
            <a:off x="4990847" y="1710954"/>
            <a:ext cx="2217198" cy="2125293"/>
          </a:xfrm>
          <a:prstGeom prst="rect">
            <a:avLst/>
          </a:prstGeom>
          <a:noFill/>
          <a:effectLst>
            <a:outerShdw blurRad="63500" sx="102000" sy="102000" algn="ctr" rotWithShape="0">
              <a:prstClr val="black">
                <a:alpha val="10000"/>
              </a:prstClr>
            </a:outerShdw>
          </a:effectLst>
        </p:spPr>
        <p:txBody>
          <a:bodyPr wrap="square" rtlCol="0">
            <a:noAutofit/>
          </a:bodyPr>
          <a:p>
            <a:pPr marL="0" indent="0" algn="l"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智能工厂中的智能物流系统采用了物联网技术，实现了对物流过程的实时监测和控制。例如，物流设备上配备了各种传感器，可以实时监测物料的位置、数量和状态等信息。同时，物联网平台可以实时收集和分析这些数据，自动调整物流路线和速度，优化物流效率和质量。</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9" name="文本框 13"/>
          <p:cNvSpPr txBox="1"/>
          <p:nvPr>
            <p:custDataLst>
              <p:tags r:id="rId14"/>
            </p:custDataLst>
          </p:nvPr>
        </p:nvSpPr>
        <p:spPr>
          <a:xfrm>
            <a:off x="7407172" y="1106764"/>
            <a:ext cx="2223325" cy="444205"/>
          </a:xfrm>
          <a:prstGeom prst="rect">
            <a:avLst/>
          </a:prstGeom>
          <a:noFill/>
          <a:effectLst>
            <a:outerShdw blurRad="63500" sx="102000" sy="102000" algn="ctr" rotWithShape="0">
              <a:prstClr val="black">
                <a:alpha val="10000"/>
              </a:prstClr>
            </a:outerShdw>
          </a:effectLst>
        </p:spPr>
        <p:txBody>
          <a:bodyPr wrap="square" bIns="0" rtlCol="0">
            <a:noAutofit/>
          </a:bodyPr>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人工智能和</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a:p>
            <a:pPr lvl="0" algn="ctr">
              <a:spcBef>
                <a:spcPts val="0"/>
              </a:spcBef>
              <a:spcAft>
                <a:spcPts val="0"/>
              </a:spcAft>
              <a:buClrTx/>
              <a:buSzTx/>
              <a:buFontTx/>
            </a:pPr>
            <a:r>
              <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rPr>
              <a:t>大数据分析</a:t>
            </a:r>
            <a:endParaRPr lang="zh-CN" altLang="en-US" sz="19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30" name="文本框 14"/>
          <p:cNvSpPr txBox="1"/>
          <p:nvPr>
            <p:custDataLst>
              <p:tags r:id="rId15"/>
            </p:custDataLst>
          </p:nvPr>
        </p:nvSpPr>
        <p:spPr>
          <a:xfrm>
            <a:off x="7410235" y="1710188"/>
            <a:ext cx="2217198" cy="2125293"/>
          </a:xfrm>
          <a:prstGeom prst="rect">
            <a:avLst/>
          </a:prstGeom>
          <a:noFill/>
          <a:effectLst>
            <a:outerShdw blurRad="63500" sx="102000" sy="102000" algn="ctr" rotWithShape="0">
              <a:prstClr val="black">
                <a:alpha val="10000"/>
              </a:prstClr>
            </a:outerShdw>
          </a:effectLst>
        </p:spPr>
        <p:txBody>
          <a:bodyPr wrap="square" rtlCol="0">
            <a:noAutofit/>
          </a:bodyPr>
          <a:p>
            <a:pPr marL="0" indent="0" algn="l" fontAlgn="auto">
              <a:lnSpc>
                <a:spcPct val="130000"/>
              </a:lnSpc>
              <a:spcBef>
                <a:spcPts val="0"/>
              </a:spcBef>
              <a:spcAft>
                <a:spcPts val="1000"/>
              </a:spcAft>
              <a:buSzPct val="100000"/>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智能工厂中的智能物流系统还采用了人工智能和大数据分析技术，实现了对物流过程的智能化和优化。例如，人工智能可以通过分析历史数据和趋势，预测物流过程中可能出现的问题并自动调整物流方案，大数据分析可以帮助物流管理人员更好地掌握物流数据和趋势，提高物流效率和准确性。</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31" name="文本框 24"/>
          <p:cNvSpPr txBox="1"/>
          <p:nvPr>
            <p:custDataLst>
              <p:tags r:id="rId16"/>
            </p:custDataLst>
          </p:nvPr>
        </p:nvSpPr>
        <p:spPr>
          <a:xfrm>
            <a:off x="2870915" y="4843495"/>
            <a:ext cx="1609096" cy="444205"/>
          </a:xfrm>
          <a:prstGeom prst="rect">
            <a:avLst/>
          </a:prstGeom>
          <a:noFill/>
          <a:effectLst>
            <a:outerShdw blurRad="63500" sx="102000" sy="102000" algn="ctr" rotWithShape="0">
              <a:prstClr val="black">
                <a:alpha val="10000"/>
              </a:prstClr>
            </a:outerShdw>
          </a:effectLst>
        </p:spPr>
        <p:txBody>
          <a:bodyPr wrap="square" bIns="0" rtlCol="0">
            <a:normAutofit/>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2" name="文本框 25"/>
          <p:cNvSpPr txBox="1"/>
          <p:nvPr>
            <p:custDataLst>
              <p:tags r:id="rId17"/>
            </p:custDataLst>
          </p:nvPr>
        </p:nvSpPr>
        <p:spPr>
          <a:xfrm>
            <a:off x="5291835" y="4843495"/>
            <a:ext cx="1609096" cy="444205"/>
          </a:xfrm>
          <a:prstGeom prst="rect">
            <a:avLst/>
          </a:prstGeom>
          <a:noFill/>
          <a:effectLst>
            <a:outerShdw blurRad="63500" sx="102000" sy="102000" algn="ctr" rotWithShape="0">
              <a:prstClr val="black">
                <a:alpha val="10000"/>
              </a:prstClr>
            </a:outerShdw>
          </a:effectLst>
        </p:spPr>
        <p:txBody>
          <a:bodyPr wrap="square" bIns="0" rtlCol="0">
            <a:normAutofit/>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3" name="文本框 26"/>
          <p:cNvSpPr txBox="1"/>
          <p:nvPr>
            <p:custDataLst>
              <p:tags r:id="rId18"/>
            </p:custDataLst>
          </p:nvPr>
        </p:nvSpPr>
        <p:spPr>
          <a:xfrm>
            <a:off x="7712754" y="4843495"/>
            <a:ext cx="1609096" cy="444205"/>
          </a:xfrm>
          <a:prstGeom prst="rect">
            <a:avLst/>
          </a:prstGeom>
          <a:noFill/>
          <a:effectLst>
            <a:outerShdw blurRad="63500" sx="102000" sy="102000" algn="ctr" rotWithShape="0">
              <a:prstClr val="black">
                <a:alpha val="10000"/>
              </a:prstClr>
            </a:outerShdw>
          </a:effectLst>
        </p:spPr>
        <p:txBody>
          <a:bodyPr wrap="square" bIns="0" rtlCol="0">
            <a:normAutofit fontScale="60000"/>
          </a:bodyPr>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a:p>
            <a:pPr marL="0" indent="0" algn="ctr">
              <a:lnSpc>
                <a:spcPct val="100000"/>
              </a:lnSpc>
              <a:spcBef>
                <a:spcPts val="0"/>
              </a:spcBef>
              <a:spcAft>
                <a:spcPts val="0"/>
              </a:spcAft>
              <a:buSzPct val="100000"/>
            </a:pP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pic>
        <p:nvPicPr>
          <p:cNvPr id="43" name="图片 32" descr="343435383038363b343532323338323bcee5c1a6c4a3d0cd"/>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3283720" y="5634328"/>
            <a:ext cx="784252" cy="784252"/>
          </a:xfrm>
          <a:prstGeom prst="rect">
            <a:avLst/>
          </a:prstGeom>
        </p:spPr>
      </p:pic>
      <p:pic>
        <p:nvPicPr>
          <p:cNvPr id="44" name="图片 33" descr="343435383038363b343532323338353bc8abc7f2bbaf"/>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5708469" y="5634328"/>
            <a:ext cx="784252" cy="784252"/>
          </a:xfrm>
          <a:prstGeom prst="rect">
            <a:avLst/>
          </a:prstGeom>
        </p:spPr>
      </p:pic>
      <p:pic>
        <p:nvPicPr>
          <p:cNvPr id="45" name="图片 34" descr="343435383038363b343532323338363bb9d8bcfcb5e3"/>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8127857" y="5634328"/>
            <a:ext cx="784252" cy="7842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16763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沃尔沃智能工厂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数字化管理系统</a:t>
            </a:r>
            <a:endParaRPr lang="zh-CN" altLang="en-US" sz="2600" dirty="0" smtClean="0">
              <a:solidFill>
                <a:srgbClr val="2E75B6"/>
              </a:solidFill>
              <a:latin typeface="微软雅黑" charset="0"/>
              <a:ea typeface="微软雅黑" charset="0"/>
              <a:cs typeface="微软雅黑" charset="0"/>
              <a:sym typeface="+mn-lt"/>
            </a:endParaRPr>
          </a:p>
        </p:txBody>
      </p:sp>
      <p:sp>
        <p:nvSpPr>
          <p:cNvPr id="76" name="燕尾形 75"/>
          <p:cNvSpPr/>
          <p:nvPr>
            <p:custDataLst>
              <p:tags r:id="rId1"/>
            </p:custDataLst>
          </p:nvPr>
        </p:nvSpPr>
        <p:spPr>
          <a:xfrm>
            <a:off x="2081530" y="4903470"/>
            <a:ext cx="2007235" cy="614045"/>
          </a:xfrm>
          <a:prstGeom prst="chevron">
            <a:avLst>
              <a:gd name="adj" fmla="val 58870"/>
            </a:avLst>
          </a:prstGeom>
          <a:solidFill>
            <a:srgbClr val="6096E6">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7" name="燕尾形 76"/>
          <p:cNvSpPr/>
          <p:nvPr>
            <p:custDataLst>
              <p:tags r:id="rId2"/>
            </p:custDataLst>
          </p:nvPr>
        </p:nvSpPr>
        <p:spPr>
          <a:xfrm>
            <a:off x="4088765" y="4903470"/>
            <a:ext cx="2007235" cy="614045"/>
          </a:xfrm>
          <a:prstGeom prst="chevron">
            <a:avLst>
              <a:gd name="adj" fmla="val 58870"/>
            </a:avLst>
          </a:prstGeom>
          <a:solidFill>
            <a:srgbClr val="58B6E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8" name="燕尾形 77"/>
          <p:cNvSpPr/>
          <p:nvPr>
            <p:custDataLst>
              <p:tags r:id="rId3"/>
            </p:custDataLst>
          </p:nvPr>
        </p:nvSpPr>
        <p:spPr>
          <a:xfrm>
            <a:off x="6096000" y="4903470"/>
            <a:ext cx="2007235" cy="614045"/>
          </a:xfrm>
          <a:prstGeom prst="chevron">
            <a:avLst>
              <a:gd name="adj" fmla="val 58870"/>
            </a:avLst>
          </a:prstGeom>
          <a:solidFill>
            <a:srgbClr val="56CA9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79" name="燕尾形 78"/>
          <p:cNvSpPr/>
          <p:nvPr>
            <p:custDataLst>
              <p:tags r:id="rId4"/>
            </p:custDataLst>
          </p:nvPr>
        </p:nvSpPr>
        <p:spPr>
          <a:xfrm>
            <a:off x="8103235" y="4903470"/>
            <a:ext cx="2007235" cy="614045"/>
          </a:xfrm>
          <a:prstGeom prst="chevron">
            <a:avLst>
              <a:gd name="adj" fmla="val 58870"/>
            </a:avLst>
          </a:prstGeom>
          <a:solidFill>
            <a:srgbClr val="FFBA55">
              <a:lumMod val="50000"/>
              <a:alpha val="85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 name="燕尾形 4"/>
          <p:cNvSpPr/>
          <p:nvPr>
            <p:custDataLst>
              <p:tags r:id="rId5"/>
            </p:custDataLst>
          </p:nvPr>
        </p:nvSpPr>
        <p:spPr>
          <a:xfrm>
            <a:off x="2081530" y="4764405"/>
            <a:ext cx="2007235" cy="614045"/>
          </a:xfrm>
          <a:prstGeom prst="chevron">
            <a:avLst>
              <a:gd name="adj" fmla="val 58870"/>
            </a:avLst>
          </a:prstGeom>
          <a:solidFill>
            <a:srgbClr val="6096E6"/>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0" name="燕尾形 49"/>
          <p:cNvSpPr/>
          <p:nvPr>
            <p:custDataLst>
              <p:tags r:id="rId6"/>
            </p:custDataLst>
          </p:nvPr>
        </p:nvSpPr>
        <p:spPr>
          <a:xfrm>
            <a:off x="4088765" y="4764405"/>
            <a:ext cx="2007235" cy="614045"/>
          </a:xfrm>
          <a:prstGeom prst="chevron">
            <a:avLst>
              <a:gd name="adj" fmla="val 58870"/>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1" name="燕尾形 50"/>
          <p:cNvSpPr/>
          <p:nvPr>
            <p:custDataLst>
              <p:tags r:id="rId7"/>
            </p:custDataLst>
          </p:nvPr>
        </p:nvSpPr>
        <p:spPr>
          <a:xfrm>
            <a:off x="6096000" y="4764405"/>
            <a:ext cx="2007235" cy="614045"/>
          </a:xfrm>
          <a:prstGeom prst="chevron">
            <a:avLst>
              <a:gd name="adj" fmla="val 58870"/>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sp>
        <p:nvSpPr>
          <p:cNvPr id="52" name="燕尾形 51"/>
          <p:cNvSpPr/>
          <p:nvPr>
            <p:custDataLst>
              <p:tags r:id="rId8"/>
            </p:custDataLst>
          </p:nvPr>
        </p:nvSpPr>
        <p:spPr>
          <a:xfrm>
            <a:off x="8103235" y="4764405"/>
            <a:ext cx="2007235" cy="614045"/>
          </a:xfrm>
          <a:prstGeom prst="chevron">
            <a:avLst>
              <a:gd name="adj" fmla="val 58870"/>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FFFFFF"/>
              </a:solidFill>
              <a:latin typeface="微软雅黑" charset="0"/>
              <a:ea typeface="微软雅黑" charset="0"/>
            </a:endParaRPr>
          </a:p>
        </p:txBody>
      </p:sp>
      <p:cxnSp>
        <p:nvCxnSpPr>
          <p:cNvPr id="82" name="直接箭头连接符 81"/>
          <p:cNvCxnSpPr/>
          <p:nvPr>
            <p:custDataLst>
              <p:tags r:id="rId9"/>
            </p:custDataLst>
          </p:nvPr>
        </p:nvCxnSpPr>
        <p:spPr>
          <a:xfrm flipV="1">
            <a:off x="2081530" y="1094740"/>
            <a:ext cx="0" cy="2470785"/>
          </a:xfrm>
          <a:prstGeom prst="straightConnector1">
            <a:avLst/>
          </a:prstGeom>
          <a:ln w="12700">
            <a:solidFill>
              <a:srgbClr val="6096E6"/>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6" name="直接箭头连接符 5"/>
          <p:cNvCxnSpPr/>
          <p:nvPr>
            <p:custDataLst>
              <p:tags r:id="rId10"/>
            </p:custDataLst>
          </p:nvPr>
        </p:nvCxnSpPr>
        <p:spPr>
          <a:xfrm flipV="1">
            <a:off x="4088765" y="1094740"/>
            <a:ext cx="0" cy="2470785"/>
          </a:xfrm>
          <a:prstGeom prst="straightConnector1">
            <a:avLst/>
          </a:prstGeom>
          <a:ln w="12700">
            <a:solidFill>
              <a:srgbClr val="58B6E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7" name="直接箭头连接符 6"/>
          <p:cNvCxnSpPr/>
          <p:nvPr>
            <p:custDataLst>
              <p:tags r:id="rId11"/>
            </p:custDataLst>
          </p:nvPr>
        </p:nvCxnSpPr>
        <p:spPr>
          <a:xfrm flipV="1">
            <a:off x="6096000" y="1094740"/>
            <a:ext cx="0" cy="2470785"/>
          </a:xfrm>
          <a:prstGeom prst="straightConnector1">
            <a:avLst/>
          </a:prstGeom>
          <a:ln w="12700">
            <a:solidFill>
              <a:srgbClr val="56CA95"/>
            </a:solidFill>
            <a:prstDash val="lgDash"/>
            <a:tailEnd type="arrow"/>
          </a:ln>
        </p:spPr>
        <p:style>
          <a:lnRef idx="1">
            <a:srgbClr val="6096E6"/>
          </a:lnRef>
          <a:fillRef idx="0">
            <a:srgbClr val="6096E6"/>
          </a:fillRef>
          <a:effectRef idx="0">
            <a:srgbClr val="6096E6"/>
          </a:effectRef>
          <a:fontRef idx="minor">
            <a:srgbClr val="000000"/>
          </a:fontRef>
        </p:style>
      </p:cxnSp>
      <p:cxnSp>
        <p:nvCxnSpPr>
          <p:cNvPr id="9" name="直接箭头连接符 8"/>
          <p:cNvCxnSpPr/>
          <p:nvPr>
            <p:custDataLst>
              <p:tags r:id="rId12"/>
            </p:custDataLst>
          </p:nvPr>
        </p:nvCxnSpPr>
        <p:spPr>
          <a:xfrm flipV="1">
            <a:off x="8103235" y="1094740"/>
            <a:ext cx="0" cy="2470785"/>
          </a:xfrm>
          <a:prstGeom prst="straightConnector1">
            <a:avLst/>
          </a:prstGeom>
          <a:ln w="12700">
            <a:solidFill>
              <a:srgbClr val="FFBA55"/>
            </a:solidFill>
            <a:prstDash val="lgDash"/>
            <a:tailEnd type="arrow"/>
          </a:ln>
        </p:spPr>
        <p:style>
          <a:lnRef idx="1">
            <a:srgbClr val="6096E6"/>
          </a:lnRef>
          <a:fillRef idx="0">
            <a:srgbClr val="6096E6"/>
          </a:fillRef>
          <a:effectRef idx="0">
            <a:srgbClr val="6096E6"/>
          </a:effectRef>
          <a:fontRef idx="minor">
            <a:srgbClr val="000000"/>
          </a:fontRef>
        </p:style>
      </p:cxnSp>
      <p:sp>
        <p:nvSpPr>
          <p:cNvPr id="55" name="文本框 54"/>
          <p:cNvSpPr txBox="1"/>
          <p:nvPr>
            <p:custDataLst>
              <p:tags r:id="rId13"/>
            </p:custDataLst>
          </p:nvPr>
        </p:nvSpPr>
        <p:spPr>
          <a:xfrm>
            <a:off x="2003425" y="1337945"/>
            <a:ext cx="213169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生产计划系统</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56" name="文本框 55"/>
          <p:cNvSpPr txBox="1"/>
          <p:nvPr>
            <p:custDataLst>
              <p:tags r:id="rId14"/>
            </p:custDataLst>
          </p:nvPr>
        </p:nvSpPr>
        <p:spPr>
          <a:xfrm>
            <a:off x="2165350" y="180403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沃尔沃智能工厂的数字化管理系统中的生产计划系统能够实时监测生产过程中的情况，调整生产计划，确保生产计划与实际生产相匹配。该系统可以对生产线进行智能调度，以提高生产效率和降低生产成本。</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1" name="文本框 10"/>
          <p:cNvSpPr txBox="1"/>
          <p:nvPr>
            <p:custDataLst>
              <p:tags r:id="rId15"/>
            </p:custDataLst>
          </p:nvPr>
        </p:nvSpPr>
        <p:spPr>
          <a:xfrm>
            <a:off x="4105910" y="1337945"/>
            <a:ext cx="2023110"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物流管理系统</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2" name="文本框 11"/>
          <p:cNvSpPr txBox="1"/>
          <p:nvPr>
            <p:custDataLst>
              <p:tags r:id="rId16"/>
            </p:custDataLst>
          </p:nvPr>
        </p:nvSpPr>
        <p:spPr>
          <a:xfrm>
            <a:off x="4175760" y="180467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智能工厂的数字化管理系统中的物流管理系统能够实时监测物料的库存和供应情况，提供智能化的物流方案，以最小化库存成本和提高物流效率。该系统还能够跟踪物料的生产过程，以确保物料按时到达生产线。</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3" name="文本框 12"/>
          <p:cNvSpPr txBox="1"/>
          <p:nvPr>
            <p:custDataLst>
              <p:tags r:id="rId17"/>
            </p:custDataLst>
          </p:nvPr>
        </p:nvSpPr>
        <p:spPr>
          <a:xfrm>
            <a:off x="6112510" y="1337945"/>
            <a:ext cx="1979930"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质量控制系统</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6" name="文本框 15"/>
          <p:cNvSpPr txBox="1"/>
          <p:nvPr>
            <p:custDataLst>
              <p:tags r:id="rId18"/>
            </p:custDataLst>
          </p:nvPr>
        </p:nvSpPr>
        <p:spPr>
          <a:xfrm>
            <a:off x="6181725" y="1804035"/>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智能工厂的数字化管理系统中的质量控制系统能够监测整个生产过程中的质量控制点，提供实时数据和分析，以改进和优化质量控制过程。该系统还能够跟踪产品的质量问题，及时解决问题并采取纠正措施。</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18" name="文本框 17"/>
          <p:cNvSpPr txBox="1"/>
          <p:nvPr>
            <p:custDataLst>
              <p:tags r:id="rId19"/>
            </p:custDataLst>
          </p:nvPr>
        </p:nvSpPr>
        <p:spPr>
          <a:xfrm>
            <a:off x="8188325" y="1337945"/>
            <a:ext cx="1979930"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rPr>
              <a:t>设备维护系统</a:t>
            </a:r>
            <a:endParaRPr lang="zh-CN" altLang="en-US" sz="2000" spc="300">
              <a:solidFill>
                <a:srgbClr val="000000">
                  <a:lumMod val="65000"/>
                  <a:lumOff val="35000"/>
                </a:srgbClr>
              </a:solidFill>
              <a:uFillTx/>
              <a:latin typeface="微软雅黑" charset="0"/>
              <a:ea typeface="微软雅黑" charset="0"/>
              <a:sym typeface="微软雅黑" panose="020B0503020204020204" pitchFamily="34" charset="-122"/>
            </a:endParaRPr>
          </a:p>
        </p:txBody>
      </p:sp>
      <p:sp>
        <p:nvSpPr>
          <p:cNvPr id="19" name="文本框 18"/>
          <p:cNvSpPr txBox="1"/>
          <p:nvPr>
            <p:custDataLst>
              <p:tags r:id="rId20"/>
            </p:custDataLst>
          </p:nvPr>
        </p:nvSpPr>
        <p:spPr>
          <a:xfrm>
            <a:off x="8190230" y="1804670"/>
            <a:ext cx="1838325" cy="1762125"/>
          </a:xfrm>
          <a:prstGeom prst="rect">
            <a:avLst/>
          </a:prstGeom>
          <a:noFill/>
          <a:effectLst>
            <a:outerShdw blurRad="63500" sx="102000" sy="102000" algn="ctr" rotWithShape="0">
              <a:prstClr val="black">
                <a:alpha val="10000"/>
              </a:prstClr>
            </a:outerShdw>
          </a:effectLst>
        </p:spPr>
        <p:txBody>
          <a:bodyPr wrap="square" rtlCol="0">
            <a:noAutofit/>
          </a:bodyPr>
          <a:p>
            <a:pPr algn="l" fontAlgn="auto">
              <a:lnSpc>
                <a:spcPct val="130000"/>
              </a:lnSpc>
              <a:spcAft>
                <a:spcPts val="1000"/>
              </a:spcAft>
            </a:pPr>
            <a:r>
              <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rPr>
              <a:t>智能工厂的数字化管理系统中的设备维护系统能够监测生产设备的运行情况，提供实时数据和分析，以预测设备故障和提高设备利用率。该系统还能够计划和安排维护和保养工作，以确保设备在良好状态下运行，提高生产效率和减少生产故障。</a:t>
            </a:r>
            <a:endParaRPr lang="zh-CN" altLang="en-US" sz="1200" spc="150">
              <a:solidFill>
                <a:srgbClr val="000000">
                  <a:lumMod val="50000"/>
                  <a:lumOff val="50000"/>
                </a:srgbClr>
              </a:solidFill>
              <a:uFillTx/>
              <a:latin typeface="微软雅黑" charset="0"/>
              <a:ea typeface="微软雅黑" charset="0"/>
              <a:sym typeface="微软雅黑" panose="020B0503020204020204" pitchFamily="34" charset="-122"/>
            </a:endParaRPr>
          </a:p>
        </p:txBody>
      </p:sp>
      <p:sp>
        <p:nvSpPr>
          <p:cNvPr id="20" name="文本框 19"/>
          <p:cNvSpPr txBox="1"/>
          <p:nvPr>
            <p:custDataLst>
              <p:tags r:id="rId21"/>
            </p:custDataLst>
          </p:nvPr>
        </p:nvSpPr>
        <p:spPr>
          <a:xfrm>
            <a:off x="2418080" y="488696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21" name="文本框 20"/>
          <p:cNvSpPr txBox="1"/>
          <p:nvPr>
            <p:custDataLst>
              <p:tags r:id="rId22"/>
            </p:custDataLst>
          </p:nvPr>
        </p:nvSpPr>
        <p:spPr>
          <a:xfrm>
            <a:off x="4425315" y="488696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4" name="文本框 33"/>
          <p:cNvSpPr txBox="1"/>
          <p:nvPr>
            <p:custDataLst>
              <p:tags r:id="rId23"/>
            </p:custDataLst>
          </p:nvPr>
        </p:nvSpPr>
        <p:spPr>
          <a:xfrm>
            <a:off x="6432550" y="488696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sp>
        <p:nvSpPr>
          <p:cNvPr id="35" name="文本框 34"/>
          <p:cNvSpPr txBox="1"/>
          <p:nvPr>
            <p:custDataLst>
              <p:tags r:id="rId24"/>
            </p:custDataLst>
          </p:nvPr>
        </p:nvSpPr>
        <p:spPr>
          <a:xfrm>
            <a:off x="8439785" y="4886960"/>
            <a:ext cx="1334135" cy="368300"/>
          </a:xfrm>
          <a:prstGeom prst="rect">
            <a:avLst/>
          </a:prstGeom>
          <a:noFill/>
          <a:effectLst>
            <a:outerShdw blurRad="63500" sx="102000" sy="102000" algn="ctr" rotWithShape="0">
              <a:prstClr val="black">
                <a:alpha val="10000"/>
              </a:prstClr>
            </a:outerShdw>
          </a:effectLst>
        </p:spPr>
        <p:txBody>
          <a:bodyPr wrap="square" bIns="0" rtlCol="0">
            <a:noAutofit/>
          </a:bodyPr>
          <a:p>
            <a:pPr algn="ctr"/>
            <a:r>
              <a:rPr lang="en-US" altLang="zh-CN" sz="2000" spc="300">
                <a:solidFill>
                  <a:srgbClr val="FFFFFF"/>
                </a:solidFill>
                <a:uFillTx/>
                <a:latin typeface="微软雅黑" charset="0"/>
                <a:ea typeface="微软雅黑" charset="0"/>
                <a:sym typeface="微软雅黑" panose="020B0503020204020204" pitchFamily="34" charset="-122"/>
              </a:rPr>
              <a:t> </a:t>
            </a:r>
            <a:endParaRPr lang="en-US" altLang="zh-CN" sz="2000" spc="300">
              <a:solidFill>
                <a:srgbClr val="FFFFFF"/>
              </a:solidFill>
              <a:uFillTx/>
              <a:latin typeface="微软雅黑" charset="0"/>
              <a:ea typeface="微软雅黑" charset="0"/>
              <a:sym typeface="微软雅黑" panose="020B0503020204020204" pitchFamily="34" charset="-122"/>
            </a:endParaRPr>
          </a:p>
        </p:txBody>
      </p:sp>
      <p:pic>
        <p:nvPicPr>
          <p:cNvPr id="36" name="图片 35" descr="343435383038363b343532323338323bcee5c1a6c4a3d0cd"/>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2759075" y="5741670"/>
            <a:ext cx="650240" cy="650240"/>
          </a:xfrm>
          <a:prstGeom prst="rect">
            <a:avLst/>
          </a:prstGeom>
        </p:spPr>
      </p:pic>
      <p:pic>
        <p:nvPicPr>
          <p:cNvPr id="37" name="图片 36" descr="343435383038363b343532323338353bc8abc7f2bbaf"/>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4770755" y="5741670"/>
            <a:ext cx="650240" cy="650240"/>
          </a:xfrm>
          <a:prstGeom prst="rect">
            <a:avLst/>
          </a:prstGeom>
        </p:spPr>
      </p:pic>
      <p:pic>
        <p:nvPicPr>
          <p:cNvPr id="38" name="图片 37" descr="343435383038363b343532323338363bb9d8bcfcb5e3"/>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6776720" y="5741670"/>
            <a:ext cx="650240" cy="650240"/>
          </a:xfrm>
          <a:prstGeom prst="rect">
            <a:avLst/>
          </a:prstGeom>
        </p:spPr>
      </p:pic>
      <p:pic>
        <p:nvPicPr>
          <p:cNvPr id="39" name="图片 38" descr="343435383038363b343532323430313bd6b4d0d0bcc6bbae"/>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8785225" y="5741670"/>
            <a:ext cx="650240" cy="650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沃尔沃智能工厂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软件</a:t>
            </a:r>
            <a:r>
              <a:rPr lang="zh-CN" altLang="en-US" sz="2600" dirty="0" smtClean="0">
                <a:solidFill>
                  <a:srgbClr val="2E75B6"/>
                </a:solidFill>
                <a:latin typeface="微软雅黑" charset="0"/>
                <a:ea typeface="微软雅黑" charset="0"/>
                <a:cs typeface="微软雅黑" charset="0"/>
                <a:sym typeface="+mn-lt"/>
              </a:rPr>
              <a:t>系统</a:t>
            </a:r>
            <a:endParaRPr lang="zh-CN" altLang="en-US" sz="2600" dirty="0" smtClean="0">
              <a:solidFill>
                <a:srgbClr val="2E75B6"/>
              </a:solidFill>
              <a:latin typeface="微软雅黑" charset="0"/>
              <a:ea typeface="微软雅黑" charset="0"/>
              <a:cs typeface="微软雅黑" charset="0"/>
              <a:sym typeface="+mn-lt"/>
            </a:endParaRPr>
          </a:p>
        </p:txBody>
      </p:sp>
      <p:sp>
        <p:nvSpPr>
          <p:cNvPr id="6" name="Freeform 5"/>
          <p:cNvSpPr/>
          <p:nvPr>
            <p:custDataLst>
              <p:tags r:id="rId1"/>
            </p:custDataLst>
          </p:nvPr>
        </p:nvSpPr>
        <p:spPr bwMode="auto">
          <a:xfrm>
            <a:off x="5241907" y="1463835"/>
            <a:ext cx="2230919" cy="1475136"/>
          </a:xfrm>
          <a:custGeom>
            <a:avLst/>
            <a:gdLst>
              <a:gd name="T0" fmla="*/ 563 w 565"/>
              <a:gd name="T1" fmla="*/ 188 h 371"/>
              <a:gd name="T2" fmla="*/ 458 w 565"/>
              <a:gd name="T3" fmla="*/ 52 h 371"/>
              <a:gd name="T4" fmla="*/ 384 w 565"/>
              <a:gd name="T5" fmla="*/ 25 h 371"/>
              <a:gd name="T6" fmla="*/ 333 w 565"/>
              <a:gd name="T7" fmla="*/ 12 h 371"/>
              <a:gd name="T8" fmla="*/ 282 w 565"/>
              <a:gd name="T9" fmla="*/ 4 h 371"/>
              <a:gd name="T10" fmla="*/ 256 w 565"/>
              <a:gd name="T11" fmla="*/ 2 h 371"/>
              <a:gd name="T12" fmla="*/ 158 w 565"/>
              <a:gd name="T13" fmla="*/ 4 h 371"/>
              <a:gd name="T14" fmla="*/ 0 w 565"/>
              <a:gd name="T15" fmla="*/ 47 h 371"/>
              <a:gd name="T16" fmla="*/ 28 w 565"/>
              <a:gd name="T17" fmla="*/ 53 h 371"/>
              <a:gd name="T18" fmla="*/ 30 w 565"/>
              <a:gd name="T19" fmla="*/ 54 h 371"/>
              <a:gd name="T20" fmla="*/ 31 w 565"/>
              <a:gd name="T21" fmla="*/ 54 h 371"/>
              <a:gd name="T22" fmla="*/ 53 w 565"/>
              <a:gd name="T23" fmla="*/ 59 h 371"/>
              <a:gd name="T24" fmla="*/ 80 w 565"/>
              <a:gd name="T25" fmla="*/ 67 h 371"/>
              <a:gd name="T26" fmla="*/ 129 w 565"/>
              <a:gd name="T27" fmla="*/ 96 h 371"/>
              <a:gd name="T28" fmla="*/ 182 w 565"/>
              <a:gd name="T29" fmla="*/ 254 h 371"/>
              <a:gd name="T30" fmla="*/ 168 w 565"/>
              <a:gd name="T31" fmla="*/ 296 h 371"/>
              <a:gd name="T32" fmla="*/ 143 w 565"/>
              <a:gd name="T33" fmla="*/ 331 h 371"/>
              <a:gd name="T34" fmla="*/ 134 w 565"/>
              <a:gd name="T35" fmla="*/ 343 h 371"/>
              <a:gd name="T36" fmla="*/ 127 w 565"/>
              <a:gd name="T37" fmla="*/ 353 h 371"/>
              <a:gd name="T38" fmla="*/ 194 w 565"/>
              <a:gd name="T39" fmla="*/ 334 h 371"/>
              <a:gd name="T40" fmla="*/ 232 w 565"/>
              <a:gd name="T41" fmla="*/ 333 h 371"/>
              <a:gd name="T42" fmla="*/ 285 w 565"/>
              <a:gd name="T43" fmla="*/ 341 h 371"/>
              <a:gd name="T44" fmla="*/ 321 w 565"/>
              <a:gd name="T45" fmla="*/ 353 h 371"/>
              <a:gd name="T46" fmla="*/ 389 w 565"/>
              <a:gd name="T47" fmla="*/ 368 h 371"/>
              <a:gd name="T48" fmla="*/ 437 w 565"/>
              <a:gd name="T49" fmla="*/ 366 h 371"/>
              <a:gd name="T50" fmla="*/ 559 w 565"/>
              <a:gd name="T51" fmla="*/ 246 h 371"/>
              <a:gd name="T52" fmla="*/ 563 w 565"/>
              <a:gd name="T53" fmla="*/ 18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5" h="371">
                <a:moveTo>
                  <a:pt x="563" y="188"/>
                </a:moveTo>
                <a:cubicBezTo>
                  <a:pt x="556" y="127"/>
                  <a:pt x="509" y="75"/>
                  <a:pt x="458" y="52"/>
                </a:cubicBezTo>
                <a:cubicBezTo>
                  <a:pt x="434" y="41"/>
                  <a:pt x="410" y="32"/>
                  <a:pt x="384" y="25"/>
                </a:cubicBezTo>
                <a:cubicBezTo>
                  <a:pt x="367" y="19"/>
                  <a:pt x="350" y="16"/>
                  <a:pt x="333" y="12"/>
                </a:cubicBezTo>
                <a:cubicBezTo>
                  <a:pt x="315" y="8"/>
                  <a:pt x="298" y="7"/>
                  <a:pt x="282" y="4"/>
                </a:cubicBezTo>
                <a:cubicBezTo>
                  <a:pt x="272" y="3"/>
                  <a:pt x="264" y="3"/>
                  <a:pt x="256" y="2"/>
                </a:cubicBezTo>
                <a:cubicBezTo>
                  <a:pt x="223" y="0"/>
                  <a:pt x="191" y="1"/>
                  <a:pt x="158" y="4"/>
                </a:cubicBezTo>
                <a:cubicBezTo>
                  <a:pt x="103" y="11"/>
                  <a:pt x="50" y="25"/>
                  <a:pt x="0" y="47"/>
                </a:cubicBezTo>
                <a:cubicBezTo>
                  <a:pt x="9" y="49"/>
                  <a:pt x="19" y="50"/>
                  <a:pt x="28" y="53"/>
                </a:cubicBezTo>
                <a:cubicBezTo>
                  <a:pt x="29" y="53"/>
                  <a:pt x="29" y="53"/>
                  <a:pt x="30" y="54"/>
                </a:cubicBezTo>
                <a:cubicBezTo>
                  <a:pt x="33" y="54"/>
                  <a:pt x="33" y="54"/>
                  <a:pt x="31" y="54"/>
                </a:cubicBezTo>
                <a:cubicBezTo>
                  <a:pt x="39" y="55"/>
                  <a:pt x="46" y="56"/>
                  <a:pt x="53" y="59"/>
                </a:cubicBezTo>
                <a:cubicBezTo>
                  <a:pt x="62" y="60"/>
                  <a:pt x="71" y="63"/>
                  <a:pt x="80" y="67"/>
                </a:cubicBezTo>
                <a:cubicBezTo>
                  <a:pt x="99" y="74"/>
                  <a:pt x="115" y="83"/>
                  <a:pt x="129" y="96"/>
                </a:cubicBezTo>
                <a:cubicBezTo>
                  <a:pt x="175" y="136"/>
                  <a:pt x="194" y="198"/>
                  <a:pt x="182" y="254"/>
                </a:cubicBezTo>
                <a:cubicBezTo>
                  <a:pt x="180" y="269"/>
                  <a:pt x="174" y="283"/>
                  <a:pt x="168" y="296"/>
                </a:cubicBezTo>
                <a:cubicBezTo>
                  <a:pt x="161" y="309"/>
                  <a:pt x="153" y="321"/>
                  <a:pt x="143" y="331"/>
                </a:cubicBezTo>
                <a:cubicBezTo>
                  <a:pt x="141" y="335"/>
                  <a:pt x="138" y="340"/>
                  <a:pt x="134" y="343"/>
                </a:cubicBezTo>
                <a:cubicBezTo>
                  <a:pt x="132" y="346"/>
                  <a:pt x="130" y="350"/>
                  <a:pt x="127" y="353"/>
                </a:cubicBezTo>
                <a:cubicBezTo>
                  <a:pt x="149" y="343"/>
                  <a:pt x="171" y="337"/>
                  <a:pt x="194" y="334"/>
                </a:cubicBezTo>
                <a:cubicBezTo>
                  <a:pt x="207" y="332"/>
                  <a:pt x="220" y="333"/>
                  <a:pt x="232" y="333"/>
                </a:cubicBezTo>
                <a:cubicBezTo>
                  <a:pt x="250" y="333"/>
                  <a:pt x="268" y="337"/>
                  <a:pt x="285" y="341"/>
                </a:cubicBezTo>
                <a:cubicBezTo>
                  <a:pt x="297" y="344"/>
                  <a:pt x="309" y="349"/>
                  <a:pt x="321" y="353"/>
                </a:cubicBezTo>
                <a:cubicBezTo>
                  <a:pt x="342" y="363"/>
                  <a:pt x="365" y="368"/>
                  <a:pt x="389" y="368"/>
                </a:cubicBezTo>
                <a:cubicBezTo>
                  <a:pt x="404" y="368"/>
                  <a:pt x="423" y="371"/>
                  <a:pt x="437" y="366"/>
                </a:cubicBezTo>
                <a:cubicBezTo>
                  <a:pt x="504" y="348"/>
                  <a:pt x="540" y="324"/>
                  <a:pt x="559" y="246"/>
                </a:cubicBezTo>
                <a:cubicBezTo>
                  <a:pt x="564" y="228"/>
                  <a:pt x="565" y="208"/>
                  <a:pt x="563" y="188"/>
                </a:cubicBezTo>
                <a:close/>
              </a:path>
            </a:pathLst>
          </a:custGeom>
          <a:solidFill>
            <a:srgbClr val="3498DB"/>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7" name="Freeform 6"/>
          <p:cNvSpPr/>
          <p:nvPr>
            <p:custDataLst>
              <p:tags r:id="rId2"/>
            </p:custDataLst>
          </p:nvPr>
        </p:nvSpPr>
        <p:spPr bwMode="auto">
          <a:xfrm>
            <a:off x="3860511" y="1689864"/>
            <a:ext cx="2024079" cy="1924220"/>
          </a:xfrm>
          <a:custGeom>
            <a:avLst/>
            <a:gdLst>
              <a:gd name="T0" fmla="*/ 404 w 513"/>
              <a:gd name="T1" fmla="*/ 25 h 484"/>
              <a:gd name="T2" fmla="*/ 234 w 513"/>
              <a:gd name="T3" fmla="*/ 48 h 484"/>
              <a:gd name="T4" fmla="*/ 173 w 513"/>
              <a:gd name="T5" fmla="*/ 98 h 484"/>
              <a:gd name="T6" fmla="*/ 136 w 513"/>
              <a:gd name="T7" fmla="*/ 136 h 484"/>
              <a:gd name="T8" fmla="*/ 104 w 513"/>
              <a:gd name="T9" fmla="*/ 176 h 484"/>
              <a:gd name="T10" fmla="*/ 89 w 513"/>
              <a:gd name="T11" fmla="*/ 197 h 484"/>
              <a:gd name="T12" fmla="*/ 42 w 513"/>
              <a:gd name="T13" fmla="*/ 284 h 484"/>
              <a:gd name="T14" fmla="*/ 0 w 513"/>
              <a:gd name="T15" fmla="*/ 442 h 484"/>
              <a:gd name="T16" fmla="*/ 20 w 513"/>
              <a:gd name="T17" fmla="*/ 420 h 484"/>
              <a:gd name="T18" fmla="*/ 21 w 513"/>
              <a:gd name="T19" fmla="*/ 419 h 484"/>
              <a:gd name="T20" fmla="*/ 22 w 513"/>
              <a:gd name="T21" fmla="*/ 418 h 484"/>
              <a:gd name="T22" fmla="*/ 37 w 513"/>
              <a:gd name="T23" fmla="*/ 402 h 484"/>
              <a:gd name="T24" fmla="*/ 58 w 513"/>
              <a:gd name="T25" fmla="*/ 382 h 484"/>
              <a:gd name="T26" fmla="*/ 108 w 513"/>
              <a:gd name="T27" fmla="*/ 354 h 484"/>
              <a:gd name="T28" fmla="*/ 271 w 513"/>
              <a:gd name="T29" fmla="*/ 387 h 484"/>
              <a:gd name="T30" fmla="*/ 300 w 513"/>
              <a:gd name="T31" fmla="*/ 421 h 484"/>
              <a:gd name="T32" fmla="*/ 318 w 513"/>
              <a:gd name="T33" fmla="*/ 459 h 484"/>
              <a:gd name="T34" fmla="*/ 324 w 513"/>
              <a:gd name="T35" fmla="*/ 473 h 484"/>
              <a:gd name="T36" fmla="*/ 329 w 513"/>
              <a:gd name="T37" fmla="*/ 484 h 484"/>
              <a:gd name="T38" fmla="*/ 346 w 513"/>
              <a:gd name="T39" fmla="*/ 417 h 484"/>
              <a:gd name="T40" fmla="*/ 364 w 513"/>
              <a:gd name="T41" fmla="*/ 384 h 484"/>
              <a:gd name="T42" fmla="*/ 397 w 513"/>
              <a:gd name="T43" fmla="*/ 342 h 484"/>
              <a:gd name="T44" fmla="*/ 426 w 513"/>
              <a:gd name="T45" fmla="*/ 317 h 484"/>
              <a:gd name="T46" fmla="*/ 473 w 513"/>
              <a:gd name="T47" fmla="*/ 266 h 484"/>
              <a:gd name="T48" fmla="*/ 495 w 513"/>
              <a:gd name="T49" fmla="*/ 223 h 484"/>
              <a:gd name="T50" fmla="*/ 453 w 513"/>
              <a:gd name="T51" fmla="*/ 57 h 484"/>
              <a:gd name="T52" fmla="*/ 404 w 513"/>
              <a:gd name="T53" fmla="*/ 2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3" h="484">
                <a:moveTo>
                  <a:pt x="404" y="25"/>
                </a:moveTo>
                <a:cubicBezTo>
                  <a:pt x="348" y="0"/>
                  <a:pt x="280" y="15"/>
                  <a:pt x="234" y="48"/>
                </a:cubicBezTo>
                <a:cubicBezTo>
                  <a:pt x="212" y="62"/>
                  <a:pt x="192" y="79"/>
                  <a:pt x="173" y="98"/>
                </a:cubicBezTo>
                <a:cubicBezTo>
                  <a:pt x="160" y="110"/>
                  <a:pt x="148" y="123"/>
                  <a:pt x="136" y="136"/>
                </a:cubicBezTo>
                <a:cubicBezTo>
                  <a:pt x="124" y="149"/>
                  <a:pt x="114" y="164"/>
                  <a:pt x="104" y="176"/>
                </a:cubicBezTo>
                <a:cubicBezTo>
                  <a:pt x="98" y="184"/>
                  <a:pt x="94" y="191"/>
                  <a:pt x="89" y="197"/>
                </a:cubicBezTo>
                <a:cubicBezTo>
                  <a:pt x="71" y="225"/>
                  <a:pt x="56" y="253"/>
                  <a:pt x="42" y="284"/>
                </a:cubicBezTo>
                <a:cubicBezTo>
                  <a:pt x="21" y="335"/>
                  <a:pt x="7" y="388"/>
                  <a:pt x="0" y="442"/>
                </a:cubicBezTo>
                <a:cubicBezTo>
                  <a:pt x="6" y="434"/>
                  <a:pt x="13" y="427"/>
                  <a:pt x="20" y="420"/>
                </a:cubicBezTo>
                <a:cubicBezTo>
                  <a:pt x="20" y="420"/>
                  <a:pt x="21" y="419"/>
                  <a:pt x="21" y="419"/>
                </a:cubicBezTo>
                <a:cubicBezTo>
                  <a:pt x="23" y="417"/>
                  <a:pt x="23" y="417"/>
                  <a:pt x="22" y="418"/>
                </a:cubicBezTo>
                <a:cubicBezTo>
                  <a:pt x="27" y="412"/>
                  <a:pt x="31" y="406"/>
                  <a:pt x="37" y="402"/>
                </a:cubicBezTo>
                <a:cubicBezTo>
                  <a:pt x="43" y="395"/>
                  <a:pt x="50" y="388"/>
                  <a:pt x="58" y="382"/>
                </a:cubicBezTo>
                <a:cubicBezTo>
                  <a:pt x="73" y="370"/>
                  <a:pt x="89" y="360"/>
                  <a:pt x="108" y="354"/>
                </a:cubicBezTo>
                <a:cubicBezTo>
                  <a:pt x="165" y="335"/>
                  <a:pt x="228" y="349"/>
                  <a:pt x="271" y="387"/>
                </a:cubicBezTo>
                <a:cubicBezTo>
                  <a:pt x="282" y="397"/>
                  <a:pt x="292" y="409"/>
                  <a:pt x="300" y="421"/>
                </a:cubicBezTo>
                <a:cubicBezTo>
                  <a:pt x="308" y="433"/>
                  <a:pt x="314" y="446"/>
                  <a:pt x="318" y="459"/>
                </a:cubicBezTo>
                <a:cubicBezTo>
                  <a:pt x="321" y="464"/>
                  <a:pt x="323" y="469"/>
                  <a:pt x="324" y="473"/>
                </a:cubicBezTo>
                <a:cubicBezTo>
                  <a:pt x="326" y="477"/>
                  <a:pt x="327" y="481"/>
                  <a:pt x="329" y="484"/>
                </a:cubicBezTo>
                <a:cubicBezTo>
                  <a:pt x="331" y="461"/>
                  <a:pt x="337" y="439"/>
                  <a:pt x="346" y="417"/>
                </a:cubicBezTo>
                <a:cubicBezTo>
                  <a:pt x="351" y="405"/>
                  <a:pt x="358" y="394"/>
                  <a:pt x="364" y="384"/>
                </a:cubicBezTo>
                <a:cubicBezTo>
                  <a:pt x="373" y="368"/>
                  <a:pt x="385" y="355"/>
                  <a:pt x="397" y="342"/>
                </a:cubicBezTo>
                <a:cubicBezTo>
                  <a:pt x="406" y="333"/>
                  <a:pt x="416" y="325"/>
                  <a:pt x="426" y="317"/>
                </a:cubicBezTo>
                <a:cubicBezTo>
                  <a:pt x="445" y="303"/>
                  <a:pt x="461" y="286"/>
                  <a:pt x="473" y="266"/>
                </a:cubicBezTo>
                <a:cubicBezTo>
                  <a:pt x="480" y="252"/>
                  <a:pt x="492" y="237"/>
                  <a:pt x="495" y="223"/>
                </a:cubicBezTo>
                <a:cubicBezTo>
                  <a:pt x="513" y="155"/>
                  <a:pt x="511" y="113"/>
                  <a:pt x="453" y="57"/>
                </a:cubicBezTo>
                <a:cubicBezTo>
                  <a:pt x="439" y="44"/>
                  <a:pt x="422" y="33"/>
                  <a:pt x="404" y="25"/>
                </a:cubicBezTo>
                <a:close/>
              </a:path>
            </a:pathLst>
          </a:custGeom>
          <a:solidFill>
            <a:srgbClr val="1F74AD"/>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9" name="Freeform 7"/>
          <p:cNvSpPr/>
          <p:nvPr>
            <p:custDataLst>
              <p:tags r:id="rId3"/>
            </p:custDataLst>
          </p:nvPr>
        </p:nvSpPr>
        <p:spPr bwMode="auto">
          <a:xfrm>
            <a:off x="3808800" y="3138234"/>
            <a:ext cx="1701999" cy="2411967"/>
          </a:xfrm>
          <a:custGeom>
            <a:avLst/>
            <a:gdLst>
              <a:gd name="T0" fmla="*/ 71 w 431"/>
              <a:gd name="T1" fmla="*/ 48 h 607"/>
              <a:gd name="T2" fmla="*/ 5 w 431"/>
              <a:gd name="T3" fmla="*/ 207 h 607"/>
              <a:gd name="T4" fmla="*/ 18 w 431"/>
              <a:gd name="T5" fmla="*/ 285 h 607"/>
              <a:gd name="T6" fmla="*/ 33 w 431"/>
              <a:gd name="T7" fmla="*/ 336 h 607"/>
              <a:gd name="T8" fmla="*/ 52 w 431"/>
              <a:gd name="T9" fmla="*/ 384 h 607"/>
              <a:gd name="T10" fmla="*/ 63 w 431"/>
              <a:gd name="T11" fmla="*/ 407 h 607"/>
              <a:gd name="T12" fmla="*/ 114 w 431"/>
              <a:gd name="T13" fmla="*/ 491 h 607"/>
              <a:gd name="T14" fmla="*/ 230 w 431"/>
              <a:gd name="T15" fmla="*/ 607 h 607"/>
              <a:gd name="T16" fmla="*/ 221 w 431"/>
              <a:gd name="T17" fmla="*/ 579 h 607"/>
              <a:gd name="T18" fmla="*/ 220 w 431"/>
              <a:gd name="T19" fmla="*/ 577 h 607"/>
              <a:gd name="T20" fmla="*/ 220 w 431"/>
              <a:gd name="T21" fmla="*/ 575 h 607"/>
              <a:gd name="T22" fmla="*/ 213 w 431"/>
              <a:gd name="T23" fmla="*/ 555 h 607"/>
              <a:gd name="T24" fmla="*/ 206 w 431"/>
              <a:gd name="T25" fmla="*/ 527 h 607"/>
              <a:gd name="T26" fmla="*/ 208 w 431"/>
              <a:gd name="T27" fmla="*/ 470 h 607"/>
              <a:gd name="T28" fmla="*/ 318 w 431"/>
              <a:gd name="T29" fmla="*/ 345 h 607"/>
              <a:gd name="T30" fmla="*/ 362 w 431"/>
              <a:gd name="T31" fmla="*/ 336 h 607"/>
              <a:gd name="T32" fmla="*/ 404 w 431"/>
              <a:gd name="T33" fmla="*/ 340 h 607"/>
              <a:gd name="T34" fmla="*/ 419 w 431"/>
              <a:gd name="T35" fmla="*/ 342 h 607"/>
              <a:gd name="T36" fmla="*/ 431 w 431"/>
              <a:gd name="T37" fmla="*/ 343 h 607"/>
              <a:gd name="T38" fmla="*/ 381 w 431"/>
              <a:gd name="T39" fmla="*/ 294 h 607"/>
              <a:gd name="T40" fmla="*/ 361 w 431"/>
              <a:gd name="T41" fmla="*/ 262 h 607"/>
              <a:gd name="T42" fmla="*/ 342 w 431"/>
              <a:gd name="T43" fmla="*/ 212 h 607"/>
              <a:gd name="T44" fmla="*/ 335 w 431"/>
              <a:gd name="T45" fmla="*/ 175 h 607"/>
              <a:gd name="T46" fmla="*/ 314 w 431"/>
              <a:gd name="T47" fmla="*/ 109 h 607"/>
              <a:gd name="T48" fmla="*/ 288 w 431"/>
              <a:gd name="T49" fmla="*/ 68 h 607"/>
              <a:gd name="T50" fmla="*/ 123 w 431"/>
              <a:gd name="T51" fmla="*/ 22 h 607"/>
              <a:gd name="T52" fmla="*/ 71 w 431"/>
              <a:gd name="T53" fmla="*/ 4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1" h="607">
                <a:moveTo>
                  <a:pt x="71" y="48"/>
                </a:moveTo>
                <a:cubicBezTo>
                  <a:pt x="21" y="84"/>
                  <a:pt x="0" y="151"/>
                  <a:pt x="5" y="207"/>
                </a:cubicBezTo>
                <a:cubicBezTo>
                  <a:pt x="7" y="233"/>
                  <a:pt x="12" y="259"/>
                  <a:pt x="18" y="285"/>
                </a:cubicBezTo>
                <a:cubicBezTo>
                  <a:pt x="22" y="302"/>
                  <a:pt x="28" y="319"/>
                  <a:pt x="33" y="336"/>
                </a:cubicBezTo>
                <a:cubicBezTo>
                  <a:pt x="38" y="352"/>
                  <a:pt x="46" y="369"/>
                  <a:pt x="52" y="384"/>
                </a:cubicBezTo>
                <a:cubicBezTo>
                  <a:pt x="56" y="393"/>
                  <a:pt x="59" y="400"/>
                  <a:pt x="63" y="407"/>
                </a:cubicBezTo>
                <a:cubicBezTo>
                  <a:pt x="77" y="436"/>
                  <a:pt x="94" y="464"/>
                  <a:pt x="114" y="491"/>
                </a:cubicBezTo>
                <a:cubicBezTo>
                  <a:pt x="147" y="535"/>
                  <a:pt x="186" y="574"/>
                  <a:pt x="230" y="607"/>
                </a:cubicBezTo>
                <a:cubicBezTo>
                  <a:pt x="226" y="597"/>
                  <a:pt x="223" y="588"/>
                  <a:pt x="221" y="579"/>
                </a:cubicBezTo>
                <a:cubicBezTo>
                  <a:pt x="221" y="578"/>
                  <a:pt x="221" y="578"/>
                  <a:pt x="220" y="577"/>
                </a:cubicBezTo>
                <a:cubicBezTo>
                  <a:pt x="219" y="574"/>
                  <a:pt x="219" y="574"/>
                  <a:pt x="220" y="575"/>
                </a:cubicBezTo>
                <a:cubicBezTo>
                  <a:pt x="217" y="568"/>
                  <a:pt x="214" y="562"/>
                  <a:pt x="213" y="555"/>
                </a:cubicBezTo>
                <a:cubicBezTo>
                  <a:pt x="210" y="546"/>
                  <a:pt x="208" y="536"/>
                  <a:pt x="206" y="527"/>
                </a:cubicBezTo>
                <a:cubicBezTo>
                  <a:pt x="203" y="508"/>
                  <a:pt x="204" y="489"/>
                  <a:pt x="208" y="470"/>
                </a:cubicBezTo>
                <a:cubicBezTo>
                  <a:pt x="219" y="410"/>
                  <a:pt x="264" y="363"/>
                  <a:pt x="318" y="345"/>
                </a:cubicBezTo>
                <a:cubicBezTo>
                  <a:pt x="332" y="340"/>
                  <a:pt x="347" y="337"/>
                  <a:pt x="362" y="336"/>
                </a:cubicBezTo>
                <a:cubicBezTo>
                  <a:pt x="376" y="335"/>
                  <a:pt x="390" y="337"/>
                  <a:pt x="404" y="340"/>
                </a:cubicBezTo>
                <a:cubicBezTo>
                  <a:pt x="409" y="340"/>
                  <a:pt x="414" y="341"/>
                  <a:pt x="419" y="342"/>
                </a:cubicBezTo>
                <a:cubicBezTo>
                  <a:pt x="423" y="342"/>
                  <a:pt x="427" y="342"/>
                  <a:pt x="431" y="343"/>
                </a:cubicBezTo>
                <a:cubicBezTo>
                  <a:pt x="412" y="330"/>
                  <a:pt x="395" y="313"/>
                  <a:pt x="381" y="294"/>
                </a:cubicBezTo>
                <a:cubicBezTo>
                  <a:pt x="373" y="284"/>
                  <a:pt x="367" y="273"/>
                  <a:pt x="361" y="262"/>
                </a:cubicBezTo>
                <a:cubicBezTo>
                  <a:pt x="352" y="247"/>
                  <a:pt x="347" y="229"/>
                  <a:pt x="342" y="212"/>
                </a:cubicBezTo>
                <a:cubicBezTo>
                  <a:pt x="338" y="200"/>
                  <a:pt x="337" y="188"/>
                  <a:pt x="335" y="175"/>
                </a:cubicBezTo>
                <a:cubicBezTo>
                  <a:pt x="332" y="152"/>
                  <a:pt x="326" y="129"/>
                  <a:pt x="314" y="109"/>
                </a:cubicBezTo>
                <a:cubicBezTo>
                  <a:pt x="306" y="96"/>
                  <a:pt x="299" y="78"/>
                  <a:pt x="288" y="68"/>
                </a:cubicBezTo>
                <a:cubicBezTo>
                  <a:pt x="238" y="19"/>
                  <a:pt x="200" y="0"/>
                  <a:pt x="123" y="22"/>
                </a:cubicBezTo>
                <a:cubicBezTo>
                  <a:pt x="104" y="28"/>
                  <a:pt x="86" y="36"/>
                  <a:pt x="71" y="48"/>
                </a:cubicBezTo>
                <a:close/>
              </a:path>
            </a:pathLst>
          </a:custGeom>
          <a:solidFill>
            <a:srgbClr val="FFC000"/>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11" name="Freeform 8"/>
          <p:cNvSpPr/>
          <p:nvPr>
            <p:custDataLst>
              <p:tags r:id="rId4"/>
            </p:custDataLst>
          </p:nvPr>
        </p:nvSpPr>
        <p:spPr bwMode="auto">
          <a:xfrm>
            <a:off x="4717420" y="4568759"/>
            <a:ext cx="2233874" cy="1470676"/>
          </a:xfrm>
          <a:custGeom>
            <a:avLst/>
            <a:gdLst>
              <a:gd name="T0" fmla="*/ 3 w 566"/>
              <a:gd name="T1" fmla="*/ 182 h 370"/>
              <a:gd name="T2" fmla="*/ 108 w 566"/>
              <a:gd name="T3" fmla="*/ 318 h 370"/>
              <a:gd name="T4" fmla="*/ 181 w 566"/>
              <a:gd name="T5" fmla="*/ 345 h 370"/>
              <a:gd name="T6" fmla="*/ 233 w 566"/>
              <a:gd name="T7" fmla="*/ 358 h 370"/>
              <a:gd name="T8" fmla="*/ 284 w 566"/>
              <a:gd name="T9" fmla="*/ 366 h 370"/>
              <a:gd name="T10" fmla="*/ 310 w 566"/>
              <a:gd name="T11" fmla="*/ 368 h 370"/>
              <a:gd name="T12" fmla="*/ 408 w 566"/>
              <a:gd name="T13" fmla="*/ 366 h 370"/>
              <a:gd name="T14" fmla="*/ 566 w 566"/>
              <a:gd name="T15" fmla="*/ 323 h 370"/>
              <a:gd name="T16" fmla="*/ 537 w 566"/>
              <a:gd name="T17" fmla="*/ 317 h 370"/>
              <a:gd name="T18" fmla="*/ 536 w 566"/>
              <a:gd name="T19" fmla="*/ 317 h 370"/>
              <a:gd name="T20" fmla="*/ 534 w 566"/>
              <a:gd name="T21" fmla="*/ 316 h 370"/>
              <a:gd name="T22" fmla="*/ 513 w 566"/>
              <a:gd name="T23" fmla="*/ 311 h 370"/>
              <a:gd name="T24" fmla="*/ 485 w 566"/>
              <a:gd name="T25" fmla="*/ 303 h 370"/>
              <a:gd name="T26" fmla="*/ 436 w 566"/>
              <a:gd name="T27" fmla="*/ 274 h 370"/>
              <a:gd name="T28" fmla="*/ 383 w 566"/>
              <a:gd name="T29" fmla="*/ 116 h 370"/>
              <a:gd name="T30" fmla="*/ 398 w 566"/>
              <a:gd name="T31" fmla="*/ 74 h 370"/>
              <a:gd name="T32" fmla="*/ 422 w 566"/>
              <a:gd name="T33" fmla="*/ 39 h 370"/>
              <a:gd name="T34" fmla="*/ 431 w 566"/>
              <a:gd name="T35" fmla="*/ 27 h 370"/>
              <a:gd name="T36" fmla="*/ 438 w 566"/>
              <a:gd name="T37" fmla="*/ 17 h 370"/>
              <a:gd name="T38" fmla="*/ 371 w 566"/>
              <a:gd name="T39" fmla="*/ 36 h 370"/>
              <a:gd name="T40" fmla="*/ 333 w 566"/>
              <a:gd name="T41" fmla="*/ 37 h 370"/>
              <a:gd name="T42" fmla="*/ 281 w 566"/>
              <a:gd name="T43" fmla="*/ 29 h 370"/>
              <a:gd name="T44" fmla="*/ 245 w 566"/>
              <a:gd name="T45" fmla="*/ 17 h 370"/>
              <a:gd name="T46" fmla="*/ 177 w 566"/>
              <a:gd name="T47" fmla="*/ 2 h 370"/>
              <a:gd name="T48" fmla="*/ 129 w 566"/>
              <a:gd name="T49" fmla="*/ 4 h 370"/>
              <a:gd name="T50" fmla="*/ 7 w 566"/>
              <a:gd name="T51" fmla="*/ 124 h 370"/>
              <a:gd name="T52" fmla="*/ 3 w 566"/>
              <a:gd name="T53" fmla="*/ 18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6" h="370">
                <a:moveTo>
                  <a:pt x="3" y="182"/>
                </a:moveTo>
                <a:cubicBezTo>
                  <a:pt x="9" y="243"/>
                  <a:pt x="57" y="295"/>
                  <a:pt x="108" y="318"/>
                </a:cubicBezTo>
                <a:cubicBezTo>
                  <a:pt x="131" y="329"/>
                  <a:pt x="156" y="338"/>
                  <a:pt x="181" y="345"/>
                </a:cubicBezTo>
                <a:cubicBezTo>
                  <a:pt x="198" y="351"/>
                  <a:pt x="216" y="354"/>
                  <a:pt x="233" y="358"/>
                </a:cubicBezTo>
                <a:cubicBezTo>
                  <a:pt x="250" y="362"/>
                  <a:pt x="268" y="363"/>
                  <a:pt x="284" y="366"/>
                </a:cubicBezTo>
                <a:cubicBezTo>
                  <a:pt x="294" y="367"/>
                  <a:pt x="302" y="368"/>
                  <a:pt x="310" y="368"/>
                </a:cubicBezTo>
                <a:cubicBezTo>
                  <a:pt x="342" y="370"/>
                  <a:pt x="375" y="369"/>
                  <a:pt x="408" y="366"/>
                </a:cubicBezTo>
                <a:cubicBezTo>
                  <a:pt x="463" y="359"/>
                  <a:pt x="516" y="345"/>
                  <a:pt x="566" y="323"/>
                </a:cubicBezTo>
                <a:cubicBezTo>
                  <a:pt x="556" y="322"/>
                  <a:pt x="547" y="320"/>
                  <a:pt x="537" y="317"/>
                </a:cubicBezTo>
                <a:cubicBezTo>
                  <a:pt x="537" y="317"/>
                  <a:pt x="536" y="317"/>
                  <a:pt x="536" y="317"/>
                </a:cubicBezTo>
                <a:cubicBezTo>
                  <a:pt x="533" y="316"/>
                  <a:pt x="533" y="316"/>
                  <a:pt x="534" y="316"/>
                </a:cubicBezTo>
                <a:cubicBezTo>
                  <a:pt x="526" y="315"/>
                  <a:pt x="520" y="314"/>
                  <a:pt x="513" y="311"/>
                </a:cubicBezTo>
                <a:cubicBezTo>
                  <a:pt x="503" y="310"/>
                  <a:pt x="494" y="307"/>
                  <a:pt x="485" y="303"/>
                </a:cubicBezTo>
                <a:cubicBezTo>
                  <a:pt x="467" y="297"/>
                  <a:pt x="451" y="287"/>
                  <a:pt x="436" y="274"/>
                </a:cubicBezTo>
                <a:cubicBezTo>
                  <a:pt x="390" y="234"/>
                  <a:pt x="372" y="172"/>
                  <a:pt x="383" y="116"/>
                </a:cubicBezTo>
                <a:cubicBezTo>
                  <a:pt x="386" y="101"/>
                  <a:pt x="391" y="87"/>
                  <a:pt x="398" y="74"/>
                </a:cubicBezTo>
                <a:cubicBezTo>
                  <a:pt x="404" y="61"/>
                  <a:pt x="413" y="49"/>
                  <a:pt x="422" y="39"/>
                </a:cubicBezTo>
                <a:cubicBezTo>
                  <a:pt x="425" y="35"/>
                  <a:pt x="428" y="31"/>
                  <a:pt x="431" y="27"/>
                </a:cubicBezTo>
                <a:cubicBezTo>
                  <a:pt x="433" y="24"/>
                  <a:pt x="436" y="20"/>
                  <a:pt x="438" y="17"/>
                </a:cubicBezTo>
                <a:cubicBezTo>
                  <a:pt x="417" y="27"/>
                  <a:pt x="395" y="33"/>
                  <a:pt x="371" y="36"/>
                </a:cubicBezTo>
                <a:cubicBezTo>
                  <a:pt x="359" y="38"/>
                  <a:pt x="346" y="37"/>
                  <a:pt x="333" y="37"/>
                </a:cubicBezTo>
                <a:cubicBezTo>
                  <a:pt x="315" y="37"/>
                  <a:pt x="298" y="33"/>
                  <a:pt x="281" y="29"/>
                </a:cubicBezTo>
                <a:cubicBezTo>
                  <a:pt x="268" y="26"/>
                  <a:pt x="257" y="21"/>
                  <a:pt x="245" y="17"/>
                </a:cubicBezTo>
                <a:cubicBezTo>
                  <a:pt x="224" y="7"/>
                  <a:pt x="201" y="2"/>
                  <a:pt x="177" y="2"/>
                </a:cubicBezTo>
                <a:cubicBezTo>
                  <a:pt x="162" y="2"/>
                  <a:pt x="143" y="0"/>
                  <a:pt x="129" y="4"/>
                </a:cubicBezTo>
                <a:cubicBezTo>
                  <a:pt x="62" y="23"/>
                  <a:pt x="26" y="46"/>
                  <a:pt x="7" y="124"/>
                </a:cubicBezTo>
                <a:cubicBezTo>
                  <a:pt x="2" y="142"/>
                  <a:pt x="0" y="163"/>
                  <a:pt x="3" y="182"/>
                </a:cubicBezTo>
                <a:close/>
              </a:path>
            </a:pathLst>
          </a:custGeom>
          <a:solidFill>
            <a:srgbClr val="9BBB59"/>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12" name="Freeform 9"/>
          <p:cNvSpPr/>
          <p:nvPr>
            <p:custDataLst>
              <p:tags r:id="rId5"/>
            </p:custDataLst>
          </p:nvPr>
        </p:nvSpPr>
        <p:spPr bwMode="auto">
          <a:xfrm>
            <a:off x="6307134" y="3889186"/>
            <a:ext cx="2021124" cy="1924220"/>
          </a:xfrm>
          <a:custGeom>
            <a:avLst/>
            <a:gdLst>
              <a:gd name="T0" fmla="*/ 108 w 512"/>
              <a:gd name="T1" fmla="*/ 459 h 484"/>
              <a:gd name="T2" fmla="*/ 279 w 512"/>
              <a:gd name="T3" fmla="*/ 436 h 484"/>
              <a:gd name="T4" fmla="*/ 339 w 512"/>
              <a:gd name="T5" fmla="*/ 386 h 484"/>
              <a:gd name="T6" fmla="*/ 376 w 512"/>
              <a:gd name="T7" fmla="*/ 348 h 484"/>
              <a:gd name="T8" fmla="*/ 409 w 512"/>
              <a:gd name="T9" fmla="*/ 308 h 484"/>
              <a:gd name="T10" fmla="*/ 423 w 512"/>
              <a:gd name="T11" fmla="*/ 287 h 484"/>
              <a:gd name="T12" fmla="*/ 470 w 512"/>
              <a:gd name="T13" fmla="*/ 200 h 484"/>
              <a:gd name="T14" fmla="*/ 512 w 512"/>
              <a:gd name="T15" fmla="*/ 42 h 484"/>
              <a:gd name="T16" fmla="*/ 493 w 512"/>
              <a:gd name="T17" fmla="*/ 64 h 484"/>
              <a:gd name="T18" fmla="*/ 492 w 512"/>
              <a:gd name="T19" fmla="*/ 65 h 484"/>
              <a:gd name="T20" fmla="*/ 490 w 512"/>
              <a:gd name="T21" fmla="*/ 66 h 484"/>
              <a:gd name="T22" fmla="*/ 476 w 512"/>
              <a:gd name="T23" fmla="*/ 82 h 484"/>
              <a:gd name="T24" fmla="*/ 455 w 512"/>
              <a:gd name="T25" fmla="*/ 102 h 484"/>
              <a:gd name="T26" fmla="*/ 405 w 512"/>
              <a:gd name="T27" fmla="*/ 130 h 484"/>
              <a:gd name="T28" fmla="*/ 242 w 512"/>
              <a:gd name="T29" fmla="*/ 97 h 484"/>
              <a:gd name="T30" fmla="*/ 212 w 512"/>
              <a:gd name="T31" fmla="*/ 63 h 484"/>
              <a:gd name="T32" fmla="*/ 194 w 512"/>
              <a:gd name="T33" fmla="*/ 25 h 484"/>
              <a:gd name="T34" fmla="*/ 189 w 512"/>
              <a:gd name="T35" fmla="*/ 11 h 484"/>
              <a:gd name="T36" fmla="*/ 184 w 512"/>
              <a:gd name="T37" fmla="*/ 0 h 484"/>
              <a:gd name="T38" fmla="*/ 166 w 512"/>
              <a:gd name="T39" fmla="*/ 67 h 484"/>
              <a:gd name="T40" fmla="*/ 148 w 512"/>
              <a:gd name="T41" fmla="*/ 101 h 484"/>
              <a:gd name="T42" fmla="*/ 115 w 512"/>
              <a:gd name="T43" fmla="*/ 142 h 484"/>
              <a:gd name="T44" fmla="*/ 86 w 512"/>
              <a:gd name="T45" fmla="*/ 167 h 484"/>
              <a:gd name="T46" fmla="*/ 40 w 512"/>
              <a:gd name="T47" fmla="*/ 218 h 484"/>
              <a:gd name="T48" fmla="*/ 17 w 512"/>
              <a:gd name="T49" fmla="*/ 261 h 484"/>
              <a:gd name="T50" fmla="*/ 60 w 512"/>
              <a:gd name="T51" fmla="*/ 427 h 484"/>
              <a:gd name="T52" fmla="*/ 108 w 512"/>
              <a:gd name="T53" fmla="*/ 45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2" h="484">
                <a:moveTo>
                  <a:pt x="108" y="459"/>
                </a:moveTo>
                <a:cubicBezTo>
                  <a:pt x="164" y="484"/>
                  <a:pt x="233" y="469"/>
                  <a:pt x="279" y="436"/>
                </a:cubicBezTo>
                <a:cubicBezTo>
                  <a:pt x="300" y="422"/>
                  <a:pt x="321" y="405"/>
                  <a:pt x="339" y="386"/>
                </a:cubicBezTo>
                <a:cubicBezTo>
                  <a:pt x="353" y="374"/>
                  <a:pt x="364" y="361"/>
                  <a:pt x="376" y="348"/>
                </a:cubicBezTo>
                <a:cubicBezTo>
                  <a:pt x="388" y="335"/>
                  <a:pt x="398" y="320"/>
                  <a:pt x="409" y="308"/>
                </a:cubicBezTo>
                <a:cubicBezTo>
                  <a:pt x="414" y="300"/>
                  <a:pt x="419" y="293"/>
                  <a:pt x="423" y="287"/>
                </a:cubicBezTo>
                <a:cubicBezTo>
                  <a:pt x="441" y="259"/>
                  <a:pt x="457" y="231"/>
                  <a:pt x="470" y="200"/>
                </a:cubicBezTo>
                <a:cubicBezTo>
                  <a:pt x="492" y="149"/>
                  <a:pt x="506" y="97"/>
                  <a:pt x="512" y="42"/>
                </a:cubicBezTo>
                <a:cubicBezTo>
                  <a:pt x="506" y="50"/>
                  <a:pt x="500" y="57"/>
                  <a:pt x="493" y="64"/>
                </a:cubicBezTo>
                <a:cubicBezTo>
                  <a:pt x="492" y="64"/>
                  <a:pt x="492" y="65"/>
                  <a:pt x="492" y="65"/>
                </a:cubicBezTo>
                <a:cubicBezTo>
                  <a:pt x="490" y="67"/>
                  <a:pt x="490" y="68"/>
                  <a:pt x="490" y="66"/>
                </a:cubicBezTo>
                <a:cubicBezTo>
                  <a:pt x="486" y="72"/>
                  <a:pt x="482" y="78"/>
                  <a:pt x="476" y="82"/>
                </a:cubicBezTo>
                <a:cubicBezTo>
                  <a:pt x="469" y="90"/>
                  <a:pt x="463" y="96"/>
                  <a:pt x="455" y="102"/>
                </a:cubicBezTo>
                <a:cubicBezTo>
                  <a:pt x="440" y="115"/>
                  <a:pt x="423" y="124"/>
                  <a:pt x="405" y="130"/>
                </a:cubicBezTo>
                <a:cubicBezTo>
                  <a:pt x="347" y="150"/>
                  <a:pt x="284" y="135"/>
                  <a:pt x="242" y="97"/>
                </a:cubicBezTo>
                <a:cubicBezTo>
                  <a:pt x="230" y="87"/>
                  <a:pt x="221" y="76"/>
                  <a:pt x="212" y="63"/>
                </a:cubicBezTo>
                <a:cubicBezTo>
                  <a:pt x="205" y="51"/>
                  <a:pt x="199" y="38"/>
                  <a:pt x="194" y="25"/>
                </a:cubicBezTo>
                <a:cubicBezTo>
                  <a:pt x="192" y="20"/>
                  <a:pt x="190" y="15"/>
                  <a:pt x="189" y="11"/>
                </a:cubicBezTo>
                <a:cubicBezTo>
                  <a:pt x="187" y="7"/>
                  <a:pt x="185" y="4"/>
                  <a:pt x="184" y="0"/>
                </a:cubicBezTo>
                <a:cubicBezTo>
                  <a:pt x="182" y="23"/>
                  <a:pt x="176" y="46"/>
                  <a:pt x="166" y="67"/>
                </a:cubicBezTo>
                <a:cubicBezTo>
                  <a:pt x="161" y="79"/>
                  <a:pt x="155" y="90"/>
                  <a:pt x="148" y="101"/>
                </a:cubicBezTo>
                <a:cubicBezTo>
                  <a:pt x="140" y="116"/>
                  <a:pt x="127" y="129"/>
                  <a:pt x="115" y="142"/>
                </a:cubicBezTo>
                <a:cubicBezTo>
                  <a:pt x="106" y="151"/>
                  <a:pt x="97" y="159"/>
                  <a:pt x="86" y="167"/>
                </a:cubicBezTo>
                <a:cubicBezTo>
                  <a:pt x="68" y="181"/>
                  <a:pt x="51" y="198"/>
                  <a:pt x="40" y="218"/>
                </a:cubicBezTo>
                <a:cubicBezTo>
                  <a:pt x="32" y="232"/>
                  <a:pt x="21" y="247"/>
                  <a:pt x="17" y="261"/>
                </a:cubicBezTo>
                <a:cubicBezTo>
                  <a:pt x="0" y="329"/>
                  <a:pt x="2" y="371"/>
                  <a:pt x="60" y="427"/>
                </a:cubicBezTo>
                <a:cubicBezTo>
                  <a:pt x="74" y="440"/>
                  <a:pt x="91" y="452"/>
                  <a:pt x="108" y="459"/>
                </a:cubicBezTo>
                <a:close/>
              </a:path>
            </a:pathLst>
          </a:custGeom>
          <a:solidFill>
            <a:srgbClr val="69A35B"/>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13" name="Freeform 10"/>
          <p:cNvSpPr/>
          <p:nvPr>
            <p:custDataLst>
              <p:tags r:id="rId6"/>
            </p:custDataLst>
          </p:nvPr>
        </p:nvSpPr>
        <p:spPr bwMode="auto">
          <a:xfrm>
            <a:off x="6682401" y="1957530"/>
            <a:ext cx="1701999" cy="2408993"/>
          </a:xfrm>
          <a:custGeom>
            <a:avLst/>
            <a:gdLst>
              <a:gd name="T0" fmla="*/ 360 w 431"/>
              <a:gd name="T1" fmla="*/ 558 h 606"/>
              <a:gd name="T2" fmla="*/ 425 w 431"/>
              <a:gd name="T3" fmla="*/ 399 h 606"/>
              <a:gd name="T4" fmla="*/ 412 w 431"/>
              <a:gd name="T5" fmla="*/ 322 h 606"/>
              <a:gd name="T6" fmla="*/ 398 w 431"/>
              <a:gd name="T7" fmla="*/ 270 h 606"/>
              <a:gd name="T8" fmla="*/ 379 w 431"/>
              <a:gd name="T9" fmla="*/ 222 h 606"/>
              <a:gd name="T10" fmla="*/ 368 w 431"/>
              <a:gd name="T11" fmla="*/ 199 h 606"/>
              <a:gd name="T12" fmla="*/ 317 w 431"/>
              <a:gd name="T13" fmla="*/ 115 h 606"/>
              <a:gd name="T14" fmla="*/ 201 w 431"/>
              <a:gd name="T15" fmla="*/ 0 h 606"/>
              <a:gd name="T16" fmla="*/ 210 w 431"/>
              <a:gd name="T17" fmla="*/ 27 h 606"/>
              <a:gd name="T18" fmla="*/ 210 w 431"/>
              <a:gd name="T19" fmla="*/ 29 h 606"/>
              <a:gd name="T20" fmla="*/ 210 w 431"/>
              <a:gd name="T21" fmla="*/ 31 h 606"/>
              <a:gd name="T22" fmla="*/ 217 w 431"/>
              <a:gd name="T23" fmla="*/ 52 h 606"/>
              <a:gd name="T24" fmla="*/ 224 w 431"/>
              <a:gd name="T25" fmla="*/ 79 h 606"/>
              <a:gd name="T26" fmla="*/ 223 w 431"/>
              <a:gd name="T27" fmla="*/ 136 h 606"/>
              <a:gd name="T28" fmla="*/ 113 w 431"/>
              <a:gd name="T29" fmla="*/ 261 h 606"/>
              <a:gd name="T30" fmla="*/ 69 w 431"/>
              <a:gd name="T31" fmla="*/ 270 h 606"/>
              <a:gd name="T32" fmla="*/ 27 w 431"/>
              <a:gd name="T33" fmla="*/ 266 h 606"/>
              <a:gd name="T34" fmla="*/ 12 w 431"/>
              <a:gd name="T35" fmla="*/ 264 h 606"/>
              <a:gd name="T36" fmla="*/ 0 w 431"/>
              <a:gd name="T37" fmla="*/ 263 h 606"/>
              <a:gd name="T38" fmla="*/ 50 w 431"/>
              <a:gd name="T39" fmla="*/ 312 h 606"/>
              <a:gd name="T40" fmla="*/ 69 w 431"/>
              <a:gd name="T41" fmla="*/ 344 h 606"/>
              <a:gd name="T42" fmla="*/ 89 w 431"/>
              <a:gd name="T43" fmla="*/ 394 h 606"/>
              <a:gd name="T44" fmla="*/ 96 w 431"/>
              <a:gd name="T45" fmla="*/ 431 h 606"/>
              <a:gd name="T46" fmla="*/ 117 w 431"/>
              <a:gd name="T47" fmla="*/ 497 h 606"/>
              <a:gd name="T48" fmla="*/ 143 w 431"/>
              <a:gd name="T49" fmla="*/ 538 h 606"/>
              <a:gd name="T50" fmla="*/ 308 w 431"/>
              <a:gd name="T51" fmla="*/ 584 h 606"/>
              <a:gd name="T52" fmla="*/ 360 w 431"/>
              <a:gd name="T53" fmla="*/ 55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1" h="606">
                <a:moveTo>
                  <a:pt x="360" y="558"/>
                </a:moveTo>
                <a:cubicBezTo>
                  <a:pt x="409" y="522"/>
                  <a:pt x="431" y="455"/>
                  <a:pt x="425" y="399"/>
                </a:cubicBezTo>
                <a:cubicBezTo>
                  <a:pt x="423" y="373"/>
                  <a:pt x="419" y="347"/>
                  <a:pt x="412" y="322"/>
                </a:cubicBezTo>
                <a:cubicBezTo>
                  <a:pt x="408" y="304"/>
                  <a:pt x="403" y="287"/>
                  <a:pt x="398" y="270"/>
                </a:cubicBezTo>
                <a:cubicBezTo>
                  <a:pt x="392" y="254"/>
                  <a:pt x="384" y="238"/>
                  <a:pt x="379" y="222"/>
                </a:cubicBezTo>
                <a:cubicBezTo>
                  <a:pt x="375" y="214"/>
                  <a:pt x="371" y="206"/>
                  <a:pt x="368" y="199"/>
                </a:cubicBezTo>
                <a:cubicBezTo>
                  <a:pt x="353" y="170"/>
                  <a:pt x="336" y="142"/>
                  <a:pt x="317" y="115"/>
                </a:cubicBezTo>
                <a:cubicBezTo>
                  <a:pt x="283" y="71"/>
                  <a:pt x="245" y="32"/>
                  <a:pt x="201" y="0"/>
                </a:cubicBezTo>
                <a:cubicBezTo>
                  <a:pt x="204" y="9"/>
                  <a:pt x="207" y="18"/>
                  <a:pt x="210" y="27"/>
                </a:cubicBezTo>
                <a:cubicBezTo>
                  <a:pt x="210" y="28"/>
                  <a:pt x="210" y="29"/>
                  <a:pt x="210" y="29"/>
                </a:cubicBezTo>
                <a:cubicBezTo>
                  <a:pt x="211" y="32"/>
                  <a:pt x="211" y="32"/>
                  <a:pt x="210" y="31"/>
                </a:cubicBezTo>
                <a:cubicBezTo>
                  <a:pt x="214" y="38"/>
                  <a:pt x="216" y="44"/>
                  <a:pt x="217" y="52"/>
                </a:cubicBezTo>
                <a:cubicBezTo>
                  <a:pt x="220" y="60"/>
                  <a:pt x="223" y="70"/>
                  <a:pt x="224" y="79"/>
                </a:cubicBezTo>
                <a:cubicBezTo>
                  <a:pt x="227" y="99"/>
                  <a:pt x="227" y="118"/>
                  <a:pt x="223" y="136"/>
                </a:cubicBezTo>
                <a:cubicBezTo>
                  <a:pt x="211" y="196"/>
                  <a:pt x="167" y="243"/>
                  <a:pt x="113" y="261"/>
                </a:cubicBezTo>
                <a:cubicBezTo>
                  <a:pt x="99" y="266"/>
                  <a:pt x="84" y="269"/>
                  <a:pt x="69" y="270"/>
                </a:cubicBezTo>
                <a:cubicBezTo>
                  <a:pt x="55" y="271"/>
                  <a:pt x="40" y="269"/>
                  <a:pt x="27" y="266"/>
                </a:cubicBezTo>
                <a:cubicBezTo>
                  <a:pt x="21" y="266"/>
                  <a:pt x="16" y="265"/>
                  <a:pt x="12" y="264"/>
                </a:cubicBezTo>
                <a:cubicBezTo>
                  <a:pt x="8" y="264"/>
                  <a:pt x="4" y="264"/>
                  <a:pt x="0" y="263"/>
                </a:cubicBezTo>
                <a:cubicBezTo>
                  <a:pt x="19" y="277"/>
                  <a:pt x="35" y="293"/>
                  <a:pt x="50" y="312"/>
                </a:cubicBezTo>
                <a:cubicBezTo>
                  <a:pt x="57" y="322"/>
                  <a:pt x="63" y="333"/>
                  <a:pt x="69" y="344"/>
                </a:cubicBezTo>
                <a:cubicBezTo>
                  <a:pt x="79" y="359"/>
                  <a:pt x="84" y="377"/>
                  <a:pt x="89" y="394"/>
                </a:cubicBezTo>
                <a:cubicBezTo>
                  <a:pt x="92" y="406"/>
                  <a:pt x="94" y="418"/>
                  <a:pt x="96" y="431"/>
                </a:cubicBezTo>
                <a:cubicBezTo>
                  <a:pt x="98" y="454"/>
                  <a:pt x="105" y="477"/>
                  <a:pt x="117" y="497"/>
                </a:cubicBezTo>
                <a:cubicBezTo>
                  <a:pt x="125" y="510"/>
                  <a:pt x="132" y="528"/>
                  <a:pt x="143" y="538"/>
                </a:cubicBezTo>
                <a:cubicBezTo>
                  <a:pt x="193" y="587"/>
                  <a:pt x="231" y="606"/>
                  <a:pt x="308" y="584"/>
                </a:cubicBezTo>
                <a:cubicBezTo>
                  <a:pt x="326" y="579"/>
                  <a:pt x="344" y="570"/>
                  <a:pt x="360" y="558"/>
                </a:cubicBezTo>
                <a:close/>
              </a:path>
            </a:pathLst>
          </a:custGeom>
          <a:solidFill>
            <a:srgbClr val="1AA3AA"/>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54" name="Freeform 29"/>
          <p:cNvSpPr>
            <a:spLocks noChangeArrowheads="1"/>
          </p:cNvSpPr>
          <p:nvPr>
            <p:custDataLst>
              <p:tags r:id="rId7"/>
            </p:custDataLst>
          </p:nvPr>
        </p:nvSpPr>
        <p:spPr bwMode="auto">
          <a:xfrm>
            <a:off x="5747024" y="3177527"/>
            <a:ext cx="727003" cy="750080"/>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4D576B"/>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43" name="Oval 42"/>
          <p:cNvSpPr/>
          <p:nvPr>
            <p:custDataLst>
              <p:tags r:id="rId8"/>
            </p:custDataLst>
          </p:nvPr>
        </p:nvSpPr>
        <p:spPr>
          <a:xfrm>
            <a:off x="8839835" y="1374140"/>
            <a:ext cx="454025" cy="454025"/>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fontScale="62500" lnSpcReduction="20000"/>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55" name="Freeform 65"/>
          <p:cNvSpPr>
            <a:spLocks noChangeArrowheads="1"/>
          </p:cNvSpPr>
          <p:nvPr>
            <p:custDataLst>
              <p:tags r:id="rId9"/>
            </p:custDataLst>
          </p:nvPr>
        </p:nvSpPr>
        <p:spPr bwMode="auto">
          <a:xfrm>
            <a:off x="8953500" y="1489075"/>
            <a:ext cx="226695" cy="224790"/>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ysClr val="window" lastClr="FFFFFF"/>
          </a:solidFill>
          <a:ln>
            <a:noFill/>
          </a:ln>
          <a:effectLst/>
        </p:spPr>
        <p:txBody>
          <a:bodyPr wrap="square" lIns="34290" tIns="17145" rIns="34290" bIns="17145" anchor="ctr">
            <a:normAutofit fontScale="55000" lnSpcReduction="20000"/>
          </a:bodyPr>
          <a:lstStyle/>
          <a:p>
            <a:pPr marL="0" marR="0" lvl="0" indent="0" algn="l" defTabSz="914400" rtl="0" eaLnBrk="1" fontAlgn="auto" latinLnBrk="0" hangingPunct="1">
              <a:lnSpc>
                <a:spcPct val="14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46" name="Oval 45"/>
          <p:cNvSpPr/>
          <p:nvPr>
            <p:custDataLst>
              <p:tags r:id="rId10"/>
            </p:custDataLst>
          </p:nvPr>
        </p:nvSpPr>
        <p:spPr>
          <a:xfrm>
            <a:off x="8839835" y="2981325"/>
            <a:ext cx="454025" cy="454025"/>
          </a:xfrm>
          <a:prstGeom prst="ellipse">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fontScale="62500" lnSpcReduction="20000"/>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56" name="Freeform 102"/>
          <p:cNvSpPr>
            <a:spLocks noChangeArrowheads="1"/>
          </p:cNvSpPr>
          <p:nvPr>
            <p:custDataLst>
              <p:tags r:id="rId11"/>
            </p:custDataLst>
          </p:nvPr>
        </p:nvSpPr>
        <p:spPr bwMode="auto">
          <a:xfrm>
            <a:off x="8933815" y="3088005"/>
            <a:ext cx="266700" cy="240030"/>
          </a:xfrm>
          <a:custGeom>
            <a:avLst/>
            <a:gdLst>
              <a:gd name="T0" fmla="*/ 35703 w 498"/>
              <a:gd name="T1" fmla="*/ 67874 h 445"/>
              <a:gd name="T2" fmla="*/ 35703 w 498"/>
              <a:gd name="T3" fmla="*/ 67874 h 445"/>
              <a:gd name="T4" fmla="*/ 63372 w 498"/>
              <a:gd name="T5" fmla="*/ 75965 h 445"/>
              <a:gd name="T6" fmla="*/ 67389 w 498"/>
              <a:gd name="T7" fmla="*/ 75965 h 445"/>
              <a:gd name="T8" fmla="*/ 87026 w 498"/>
              <a:gd name="T9" fmla="*/ 60232 h 445"/>
              <a:gd name="T10" fmla="*/ 87026 w 498"/>
              <a:gd name="T11" fmla="*/ 56187 h 445"/>
              <a:gd name="T12" fmla="*/ 79439 w 498"/>
              <a:gd name="T13" fmla="*/ 48096 h 445"/>
              <a:gd name="T14" fmla="*/ 122728 w 498"/>
              <a:gd name="T15" fmla="*/ 4495 h 445"/>
              <a:gd name="T16" fmla="*/ 87026 w 498"/>
              <a:gd name="T17" fmla="*/ 0 h 445"/>
              <a:gd name="T18" fmla="*/ 47753 w 498"/>
              <a:gd name="T19" fmla="*/ 24273 h 445"/>
              <a:gd name="T20" fmla="*/ 32133 w 498"/>
              <a:gd name="T21" fmla="*/ 36409 h 445"/>
              <a:gd name="T22" fmla="*/ 23653 w 498"/>
              <a:gd name="T23" fmla="*/ 52141 h 445"/>
              <a:gd name="T24" fmla="*/ 8033 w 498"/>
              <a:gd name="T25" fmla="*/ 56187 h 445"/>
              <a:gd name="T26" fmla="*/ 0 w 498"/>
              <a:gd name="T27" fmla="*/ 64278 h 445"/>
              <a:gd name="T28" fmla="*/ 0 w 498"/>
              <a:gd name="T29" fmla="*/ 67874 h 445"/>
              <a:gd name="T30" fmla="*/ 16066 w 498"/>
              <a:gd name="T31" fmla="*/ 84055 h 445"/>
              <a:gd name="T32" fmla="*/ 23653 w 498"/>
              <a:gd name="T33" fmla="*/ 88101 h 445"/>
              <a:gd name="T34" fmla="*/ 32133 w 498"/>
              <a:gd name="T35" fmla="*/ 80010 h 445"/>
              <a:gd name="T36" fmla="*/ 35703 w 498"/>
              <a:gd name="T37" fmla="*/ 67874 h 445"/>
              <a:gd name="T38" fmla="*/ 99075 w 498"/>
              <a:gd name="T39" fmla="*/ 71919 h 445"/>
              <a:gd name="T40" fmla="*/ 99075 w 498"/>
              <a:gd name="T41" fmla="*/ 71919 h 445"/>
              <a:gd name="T42" fmla="*/ 95059 w 498"/>
              <a:gd name="T43" fmla="*/ 71919 h 445"/>
              <a:gd name="T44" fmla="*/ 79439 w 498"/>
              <a:gd name="T45" fmla="*/ 84055 h 445"/>
              <a:gd name="T46" fmla="*/ 75422 w 498"/>
              <a:gd name="T47" fmla="*/ 91697 h 445"/>
              <a:gd name="T48" fmla="*/ 170035 w 498"/>
              <a:gd name="T49" fmla="*/ 195530 h 445"/>
              <a:gd name="T50" fmla="*/ 178068 w 498"/>
              <a:gd name="T51" fmla="*/ 195530 h 445"/>
              <a:gd name="T52" fmla="*/ 190117 w 498"/>
              <a:gd name="T53" fmla="*/ 187439 h 445"/>
              <a:gd name="T54" fmla="*/ 190117 w 498"/>
              <a:gd name="T55" fmla="*/ 179798 h 445"/>
              <a:gd name="T56" fmla="*/ 99075 w 498"/>
              <a:gd name="T57" fmla="*/ 71919 h 445"/>
              <a:gd name="T58" fmla="*/ 221804 w 498"/>
              <a:gd name="T59" fmla="*/ 28318 h 445"/>
              <a:gd name="T60" fmla="*/ 221804 w 498"/>
              <a:gd name="T61" fmla="*/ 28318 h 445"/>
              <a:gd name="T62" fmla="*/ 213771 w 498"/>
              <a:gd name="T63" fmla="*/ 24273 h 445"/>
              <a:gd name="T64" fmla="*/ 205737 w 498"/>
              <a:gd name="T65" fmla="*/ 40005 h 445"/>
              <a:gd name="T66" fmla="*/ 182084 w 498"/>
              <a:gd name="T67" fmla="*/ 48096 h 445"/>
              <a:gd name="T68" fmla="*/ 178068 w 498"/>
              <a:gd name="T69" fmla="*/ 28318 h 445"/>
              <a:gd name="T70" fmla="*/ 186101 w 498"/>
              <a:gd name="T71" fmla="*/ 8540 h 445"/>
              <a:gd name="T72" fmla="*/ 182084 w 498"/>
              <a:gd name="T73" fmla="*/ 4495 h 445"/>
              <a:gd name="T74" fmla="*/ 150398 w 498"/>
              <a:gd name="T75" fmla="*/ 32364 h 445"/>
              <a:gd name="T76" fmla="*/ 142365 w 498"/>
              <a:gd name="T77" fmla="*/ 67874 h 445"/>
              <a:gd name="T78" fmla="*/ 126745 w 498"/>
              <a:gd name="T79" fmla="*/ 84055 h 445"/>
              <a:gd name="T80" fmla="*/ 142365 w 498"/>
              <a:gd name="T81" fmla="*/ 103833 h 445"/>
              <a:gd name="T82" fmla="*/ 162448 w 498"/>
              <a:gd name="T83" fmla="*/ 84055 h 445"/>
              <a:gd name="T84" fmla="*/ 182084 w 498"/>
              <a:gd name="T85" fmla="*/ 80010 h 445"/>
              <a:gd name="T86" fmla="*/ 217787 w 498"/>
              <a:gd name="T87" fmla="*/ 64278 h 445"/>
              <a:gd name="T88" fmla="*/ 221804 w 498"/>
              <a:gd name="T89" fmla="*/ 28318 h 445"/>
              <a:gd name="T90" fmla="*/ 32133 w 498"/>
              <a:gd name="T91" fmla="*/ 179798 h 445"/>
              <a:gd name="T92" fmla="*/ 32133 w 498"/>
              <a:gd name="T93" fmla="*/ 179798 h 445"/>
              <a:gd name="T94" fmla="*/ 32133 w 498"/>
              <a:gd name="T95" fmla="*/ 187439 h 445"/>
              <a:gd name="T96" fmla="*/ 39719 w 498"/>
              <a:gd name="T97" fmla="*/ 199576 h 445"/>
              <a:gd name="T98" fmla="*/ 47753 w 498"/>
              <a:gd name="T99" fmla="*/ 195530 h 445"/>
              <a:gd name="T100" fmla="*/ 103092 w 498"/>
              <a:gd name="T101" fmla="*/ 143838 h 445"/>
              <a:gd name="T102" fmla="*/ 87026 w 498"/>
              <a:gd name="T103" fmla="*/ 123611 h 445"/>
              <a:gd name="T104" fmla="*/ 32133 w 498"/>
              <a:gd name="T105" fmla="*/ 179798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ysClr val="window" lastClr="FFFFFF"/>
          </a:solidFill>
          <a:ln>
            <a:noFill/>
          </a:ln>
          <a:effectLst/>
        </p:spPr>
        <p:txBody>
          <a:bodyPr wrap="square" lIns="34290" tIns="17145" rIns="34290" bIns="17145" anchor="ctr">
            <a:normAutofit fontScale="62500" lnSpcReduction="20000"/>
          </a:bodyPr>
          <a:lstStyle/>
          <a:p>
            <a:pPr marL="0" marR="0" lvl="0" indent="0" algn="l" defTabSz="914400" rtl="0" eaLnBrk="1" fontAlgn="auto" latinLnBrk="0" hangingPunct="1">
              <a:lnSpc>
                <a:spcPct val="14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62" name="TextBox 37"/>
          <p:cNvSpPr txBox="1"/>
          <p:nvPr>
            <p:custDataLst>
              <p:tags r:id="rId12"/>
            </p:custDataLst>
          </p:nvPr>
        </p:nvSpPr>
        <p:spPr>
          <a:xfrm flipH="1">
            <a:off x="9562465" y="1384935"/>
            <a:ext cx="1807210" cy="454025"/>
          </a:xfrm>
          <a:prstGeom prst="rect">
            <a:avLst/>
          </a:prstGeom>
          <a:noFill/>
        </p:spPr>
        <p:txBody>
          <a:bodyPr wrap="square" bIns="0" rtlCol="0" anchor="b">
            <a:normAutofit/>
          </a:bodyPr>
          <a:lstStyle/>
          <a:p>
            <a:pPr>
              <a:lnSpc>
                <a:spcPct val="120000"/>
              </a:lnSpc>
              <a:defRPr/>
            </a:pPr>
            <a:r>
              <a:rPr lang="zh-CN" altLang="en-US" b="1" spc="300" dirty="0">
                <a:solidFill>
                  <a:srgbClr val="3498DB"/>
                </a:solidFill>
                <a:latin typeface="微软雅黑" charset="0"/>
                <a:ea typeface="微软雅黑" charset="0"/>
                <a:cs typeface="Lato Regular"/>
              </a:rPr>
              <a:t>中央计算系统</a:t>
            </a:r>
            <a:endParaRPr lang="zh-CN" altLang="en-US" b="1" spc="300" dirty="0">
              <a:solidFill>
                <a:srgbClr val="3498DB"/>
              </a:solidFill>
              <a:latin typeface="微软雅黑" charset="0"/>
              <a:ea typeface="微软雅黑" charset="0"/>
              <a:cs typeface="Lato Regular"/>
            </a:endParaRPr>
          </a:p>
        </p:txBody>
      </p:sp>
      <p:sp>
        <p:nvSpPr>
          <p:cNvPr id="63" name="文本框 62"/>
          <p:cNvSpPr txBox="1"/>
          <p:nvPr>
            <p:custDataLst>
              <p:tags r:id="rId13"/>
            </p:custDataLst>
          </p:nvPr>
        </p:nvSpPr>
        <p:spPr>
          <a:xfrm>
            <a:off x="8769985" y="1946275"/>
            <a:ext cx="2599690" cy="905510"/>
          </a:xfrm>
          <a:prstGeom prst="rect">
            <a:avLst/>
          </a:prstGeom>
          <a:noFill/>
        </p:spPr>
        <p:txBody>
          <a:bodyPr wrap="square" tIns="0" rtlCol="0">
            <a:normAutofit/>
          </a:bodyPr>
          <a:lstStyle/>
          <a:p>
            <a:pPr>
              <a:lnSpc>
                <a:spcPct val="120000"/>
              </a:lnSpc>
              <a:spcAft>
                <a:spcPts val="1000"/>
              </a:spcAft>
              <a:defRPr/>
            </a:pPr>
            <a:r>
              <a:rPr lang="zh-CN" altLang="en-US" sz="1000" spc="150" dirty="0">
                <a:solidFill>
                  <a:prstClr val="white">
                    <a:lumMod val="50000"/>
                  </a:prstClr>
                </a:solidFill>
                <a:latin typeface="微软雅黑" charset="0"/>
                <a:ea typeface="微软雅黑" charset="0"/>
                <a:sym typeface="Arial" panose="020B0604020202020204" pitchFamily="34" charset="0"/>
              </a:rPr>
              <a:t>可以避免为每个功能和系统配备专用的电子控制单元，有效降低复杂度，以更加高效、更加可持续的方式统一控制所有单元，集中进行软件处理。</a:t>
            </a:r>
            <a:endParaRPr lang="zh-CN" altLang="en-US" sz="1000" spc="150" dirty="0">
              <a:solidFill>
                <a:prstClr val="white">
                  <a:lumMod val="50000"/>
                </a:prstClr>
              </a:solidFill>
              <a:latin typeface="微软雅黑" charset="0"/>
              <a:ea typeface="微软雅黑" charset="0"/>
              <a:sym typeface="Arial" panose="020B0604020202020204" pitchFamily="34" charset="0"/>
            </a:endParaRPr>
          </a:p>
        </p:txBody>
      </p:sp>
      <p:sp>
        <p:nvSpPr>
          <p:cNvPr id="64" name="TextBox 37"/>
          <p:cNvSpPr txBox="1"/>
          <p:nvPr>
            <p:custDataLst>
              <p:tags r:id="rId14"/>
            </p:custDataLst>
          </p:nvPr>
        </p:nvSpPr>
        <p:spPr>
          <a:xfrm flipH="1">
            <a:off x="9568815" y="2992120"/>
            <a:ext cx="1807210" cy="454025"/>
          </a:xfrm>
          <a:prstGeom prst="rect">
            <a:avLst/>
          </a:prstGeom>
          <a:noFill/>
        </p:spPr>
        <p:txBody>
          <a:bodyPr wrap="square" bIns="0" rtlCol="0" anchor="b">
            <a:normAutofit/>
          </a:bodyPr>
          <a:lstStyle/>
          <a:p>
            <a:pPr>
              <a:lnSpc>
                <a:spcPct val="120000"/>
              </a:lnSpc>
              <a:defRPr/>
            </a:pPr>
            <a:r>
              <a:rPr lang="en-US" altLang="zh-CN" b="1" spc="300" dirty="0">
                <a:solidFill>
                  <a:srgbClr val="1AA3AA"/>
                </a:solidFill>
                <a:latin typeface="微软雅黑" charset="0"/>
                <a:ea typeface="微软雅黑" charset="0"/>
                <a:cs typeface="微软雅黑" charset="0"/>
              </a:rPr>
              <a:t>AI</a:t>
            </a:r>
            <a:r>
              <a:rPr lang="zh-CN" altLang="en-US" b="1" spc="300" dirty="0">
                <a:solidFill>
                  <a:srgbClr val="1AA3AA"/>
                </a:solidFill>
                <a:latin typeface="微软雅黑" charset="0"/>
                <a:ea typeface="微软雅黑" charset="0"/>
                <a:cs typeface="微软雅黑" charset="0"/>
              </a:rPr>
              <a:t>系统</a:t>
            </a:r>
            <a:endParaRPr lang="zh-CN" altLang="en-US" b="1" spc="300" dirty="0">
              <a:solidFill>
                <a:srgbClr val="1AA3AA"/>
              </a:solidFill>
              <a:latin typeface="微软雅黑" charset="0"/>
              <a:ea typeface="微软雅黑" charset="0"/>
              <a:cs typeface="微软雅黑" charset="0"/>
            </a:endParaRPr>
          </a:p>
        </p:txBody>
      </p:sp>
      <p:sp>
        <p:nvSpPr>
          <p:cNvPr id="65" name="文本框 64"/>
          <p:cNvSpPr txBox="1"/>
          <p:nvPr>
            <p:custDataLst>
              <p:tags r:id="rId15"/>
            </p:custDataLst>
          </p:nvPr>
        </p:nvSpPr>
        <p:spPr>
          <a:xfrm>
            <a:off x="8776335" y="3532505"/>
            <a:ext cx="2593340" cy="905510"/>
          </a:xfrm>
          <a:prstGeom prst="rect">
            <a:avLst/>
          </a:prstGeom>
          <a:noFill/>
        </p:spPr>
        <p:txBody>
          <a:bodyPr wrap="square" tIns="0" rtlCol="0">
            <a:noAutofit/>
          </a:bodyPr>
          <a:lstStyle/>
          <a:p>
            <a:pPr>
              <a:lnSpc>
                <a:spcPct val="120000"/>
              </a:lnSpc>
              <a:spcAft>
                <a:spcPts val="1000"/>
              </a:spcAft>
              <a:defRPr/>
            </a:pPr>
            <a:r>
              <a:rPr lang="zh-CN" altLang="en-US" sz="1000" spc="150" dirty="0">
                <a:solidFill>
                  <a:prstClr val="white">
                    <a:lumMod val="50000"/>
                  </a:prstClr>
                </a:solidFill>
                <a:latin typeface="微软雅黑" charset="0"/>
                <a:ea typeface="微软雅黑" charset="0"/>
                <a:cs typeface="微软雅黑" charset="0"/>
                <a:sym typeface="Arial" panose="020B0604020202020204" pitchFamily="34" charset="0"/>
              </a:rPr>
              <a:t>AI系统是沃尔沃智能工厂的人工智能系统，它利用机器学习、深度学习等技术，对生产过程中的数据进行实时分析和预测，以提高生产效率和质量。例如，该系统能够通过分析机器运行数据，预测设备故障，提前进行维护，减少停机时间。</a:t>
            </a:r>
            <a:endParaRPr lang="zh-CN" altLang="en-US" sz="1000" spc="150" dirty="0">
              <a:solidFill>
                <a:prstClr val="white">
                  <a:lumMod val="50000"/>
                </a:prstClr>
              </a:solidFill>
              <a:latin typeface="微软雅黑" charset="0"/>
              <a:ea typeface="微软雅黑" charset="0"/>
              <a:cs typeface="微软雅黑" charset="0"/>
              <a:sym typeface="Arial" panose="020B0604020202020204" pitchFamily="34" charset="0"/>
            </a:endParaRPr>
          </a:p>
        </p:txBody>
      </p:sp>
      <p:sp>
        <p:nvSpPr>
          <p:cNvPr id="16" name="Freeform 65"/>
          <p:cNvSpPr>
            <a:spLocks noChangeArrowheads="1"/>
          </p:cNvSpPr>
          <p:nvPr>
            <p:custDataLst>
              <p:tags r:id="rId16"/>
            </p:custDataLst>
          </p:nvPr>
        </p:nvSpPr>
        <p:spPr bwMode="auto">
          <a:xfrm>
            <a:off x="6413796" y="2012704"/>
            <a:ext cx="390585" cy="387302"/>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ysClr val="window" lastClr="FFFFFF"/>
          </a:solidFill>
          <a:ln>
            <a:noFill/>
          </a:ln>
          <a:effec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79" name="Freeform 27"/>
          <p:cNvSpPr>
            <a:spLocks noChangeArrowheads="1"/>
          </p:cNvSpPr>
          <p:nvPr>
            <p:custDataLst>
              <p:tags r:id="rId17"/>
            </p:custDataLst>
          </p:nvPr>
        </p:nvSpPr>
        <p:spPr bwMode="auto">
          <a:xfrm>
            <a:off x="4829719" y="2250440"/>
            <a:ext cx="502632" cy="393671"/>
          </a:xfrm>
          <a:custGeom>
            <a:avLst/>
            <a:gdLst>
              <a:gd name="T0" fmla="*/ 194710 w 506"/>
              <a:gd name="T1" fmla="*/ 31193 h 399"/>
              <a:gd name="T2" fmla="*/ 194710 w 506"/>
              <a:gd name="T3" fmla="*/ 31193 h 399"/>
              <a:gd name="T4" fmla="*/ 75372 w 506"/>
              <a:gd name="T5" fmla="*/ 15596 h 399"/>
              <a:gd name="T6" fmla="*/ 4038 w 506"/>
              <a:gd name="T7" fmla="*/ 98481 h 399"/>
              <a:gd name="T8" fmla="*/ 87485 w 506"/>
              <a:gd name="T9" fmla="*/ 177354 h 399"/>
              <a:gd name="T10" fmla="*/ 170932 w 506"/>
              <a:gd name="T11" fmla="*/ 138140 h 399"/>
              <a:gd name="T12" fmla="*/ 162856 w 506"/>
              <a:gd name="T13" fmla="*/ 94470 h 399"/>
              <a:gd name="T14" fmla="*/ 210412 w 506"/>
              <a:gd name="T15" fmla="*/ 90460 h 399"/>
              <a:gd name="T16" fmla="*/ 194710 w 506"/>
              <a:gd name="T17" fmla="*/ 31193 h 399"/>
              <a:gd name="T18" fmla="*/ 122927 w 506"/>
              <a:gd name="T19" fmla="*/ 134130 h 399"/>
              <a:gd name="T20" fmla="*/ 122927 w 506"/>
              <a:gd name="T21" fmla="*/ 134130 h 399"/>
              <a:gd name="T22" fmla="*/ 107225 w 506"/>
              <a:gd name="T23" fmla="*/ 118088 h 399"/>
              <a:gd name="T24" fmla="*/ 122927 w 506"/>
              <a:gd name="T25" fmla="*/ 102491 h 399"/>
              <a:gd name="T26" fmla="*/ 138630 w 506"/>
              <a:gd name="T27" fmla="*/ 118088 h 399"/>
              <a:gd name="T28" fmla="*/ 122927 w 506"/>
              <a:gd name="T29" fmla="*/ 13413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ysClr val="window" lastClr="FFFFFF"/>
          </a:solidFill>
          <a:ln>
            <a:noFill/>
          </a:ln>
          <a:effec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81" name="Freeform 102"/>
          <p:cNvSpPr>
            <a:spLocks noChangeArrowheads="1"/>
          </p:cNvSpPr>
          <p:nvPr>
            <p:custDataLst>
              <p:tags r:id="rId18"/>
            </p:custDataLst>
          </p:nvPr>
        </p:nvSpPr>
        <p:spPr bwMode="auto">
          <a:xfrm>
            <a:off x="7472826" y="3349081"/>
            <a:ext cx="409501" cy="368552"/>
          </a:xfrm>
          <a:custGeom>
            <a:avLst/>
            <a:gdLst>
              <a:gd name="T0" fmla="*/ 35703 w 498"/>
              <a:gd name="T1" fmla="*/ 67874 h 445"/>
              <a:gd name="T2" fmla="*/ 35703 w 498"/>
              <a:gd name="T3" fmla="*/ 67874 h 445"/>
              <a:gd name="T4" fmla="*/ 63372 w 498"/>
              <a:gd name="T5" fmla="*/ 75965 h 445"/>
              <a:gd name="T6" fmla="*/ 67389 w 498"/>
              <a:gd name="T7" fmla="*/ 75965 h 445"/>
              <a:gd name="T8" fmla="*/ 87026 w 498"/>
              <a:gd name="T9" fmla="*/ 60232 h 445"/>
              <a:gd name="T10" fmla="*/ 87026 w 498"/>
              <a:gd name="T11" fmla="*/ 56187 h 445"/>
              <a:gd name="T12" fmla="*/ 79439 w 498"/>
              <a:gd name="T13" fmla="*/ 48096 h 445"/>
              <a:gd name="T14" fmla="*/ 122728 w 498"/>
              <a:gd name="T15" fmla="*/ 4495 h 445"/>
              <a:gd name="T16" fmla="*/ 87026 w 498"/>
              <a:gd name="T17" fmla="*/ 0 h 445"/>
              <a:gd name="T18" fmla="*/ 47753 w 498"/>
              <a:gd name="T19" fmla="*/ 24273 h 445"/>
              <a:gd name="T20" fmla="*/ 32133 w 498"/>
              <a:gd name="T21" fmla="*/ 36409 h 445"/>
              <a:gd name="T22" fmla="*/ 23653 w 498"/>
              <a:gd name="T23" fmla="*/ 52141 h 445"/>
              <a:gd name="T24" fmla="*/ 8033 w 498"/>
              <a:gd name="T25" fmla="*/ 56187 h 445"/>
              <a:gd name="T26" fmla="*/ 0 w 498"/>
              <a:gd name="T27" fmla="*/ 64278 h 445"/>
              <a:gd name="T28" fmla="*/ 0 w 498"/>
              <a:gd name="T29" fmla="*/ 67874 h 445"/>
              <a:gd name="T30" fmla="*/ 16066 w 498"/>
              <a:gd name="T31" fmla="*/ 84055 h 445"/>
              <a:gd name="T32" fmla="*/ 23653 w 498"/>
              <a:gd name="T33" fmla="*/ 88101 h 445"/>
              <a:gd name="T34" fmla="*/ 32133 w 498"/>
              <a:gd name="T35" fmla="*/ 80010 h 445"/>
              <a:gd name="T36" fmla="*/ 35703 w 498"/>
              <a:gd name="T37" fmla="*/ 67874 h 445"/>
              <a:gd name="T38" fmla="*/ 99075 w 498"/>
              <a:gd name="T39" fmla="*/ 71919 h 445"/>
              <a:gd name="T40" fmla="*/ 99075 w 498"/>
              <a:gd name="T41" fmla="*/ 71919 h 445"/>
              <a:gd name="T42" fmla="*/ 95059 w 498"/>
              <a:gd name="T43" fmla="*/ 71919 h 445"/>
              <a:gd name="T44" fmla="*/ 79439 w 498"/>
              <a:gd name="T45" fmla="*/ 84055 h 445"/>
              <a:gd name="T46" fmla="*/ 75422 w 498"/>
              <a:gd name="T47" fmla="*/ 91697 h 445"/>
              <a:gd name="T48" fmla="*/ 170035 w 498"/>
              <a:gd name="T49" fmla="*/ 195530 h 445"/>
              <a:gd name="T50" fmla="*/ 178068 w 498"/>
              <a:gd name="T51" fmla="*/ 195530 h 445"/>
              <a:gd name="T52" fmla="*/ 190117 w 498"/>
              <a:gd name="T53" fmla="*/ 187439 h 445"/>
              <a:gd name="T54" fmla="*/ 190117 w 498"/>
              <a:gd name="T55" fmla="*/ 179798 h 445"/>
              <a:gd name="T56" fmla="*/ 99075 w 498"/>
              <a:gd name="T57" fmla="*/ 71919 h 445"/>
              <a:gd name="T58" fmla="*/ 221804 w 498"/>
              <a:gd name="T59" fmla="*/ 28318 h 445"/>
              <a:gd name="T60" fmla="*/ 221804 w 498"/>
              <a:gd name="T61" fmla="*/ 28318 h 445"/>
              <a:gd name="T62" fmla="*/ 213771 w 498"/>
              <a:gd name="T63" fmla="*/ 24273 h 445"/>
              <a:gd name="T64" fmla="*/ 205737 w 498"/>
              <a:gd name="T65" fmla="*/ 40005 h 445"/>
              <a:gd name="T66" fmla="*/ 182084 w 498"/>
              <a:gd name="T67" fmla="*/ 48096 h 445"/>
              <a:gd name="T68" fmla="*/ 178068 w 498"/>
              <a:gd name="T69" fmla="*/ 28318 h 445"/>
              <a:gd name="T70" fmla="*/ 186101 w 498"/>
              <a:gd name="T71" fmla="*/ 8540 h 445"/>
              <a:gd name="T72" fmla="*/ 182084 w 498"/>
              <a:gd name="T73" fmla="*/ 4495 h 445"/>
              <a:gd name="T74" fmla="*/ 150398 w 498"/>
              <a:gd name="T75" fmla="*/ 32364 h 445"/>
              <a:gd name="T76" fmla="*/ 142365 w 498"/>
              <a:gd name="T77" fmla="*/ 67874 h 445"/>
              <a:gd name="T78" fmla="*/ 126745 w 498"/>
              <a:gd name="T79" fmla="*/ 84055 h 445"/>
              <a:gd name="T80" fmla="*/ 142365 w 498"/>
              <a:gd name="T81" fmla="*/ 103833 h 445"/>
              <a:gd name="T82" fmla="*/ 162448 w 498"/>
              <a:gd name="T83" fmla="*/ 84055 h 445"/>
              <a:gd name="T84" fmla="*/ 182084 w 498"/>
              <a:gd name="T85" fmla="*/ 80010 h 445"/>
              <a:gd name="T86" fmla="*/ 217787 w 498"/>
              <a:gd name="T87" fmla="*/ 64278 h 445"/>
              <a:gd name="T88" fmla="*/ 221804 w 498"/>
              <a:gd name="T89" fmla="*/ 28318 h 445"/>
              <a:gd name="T90" fmla="*/ 32133 w 498"/>
              <a:gd name="T91" fmla="*/ 179798 h 445"/>
              <a:gd name="T92" fmla="*/ 32133 w 498"/>
              <a:gd name="T93" fmla="*/ 179798 h 445"/>
              <a:gd name="T94" fmla="*/ 32133 w 498"/>
              <a:gd name="T95" fmla="*/ 187439 h 445"/>
              <a:gd name="T96" fmla="*/ 39719 w 498"/>
              <a:gd name="T97" fmla="*/ 199576 h 445"/>
              <a:gd name="T98" fmla="*/ 47753 w 498"/>
              <a:gd name="T99" fmla="*/ 195530 h 445"/>
              <a:gd name="T100" fmla="*/ 103092 w 498"/>
              <a:gd name="T101" fmla="*/ 143838 h 445"/>
              <a:gd name="T102" fmla="*/ 87026 w 498"/>
              <a:gd name="T103" fmla="*/ 123611 h 445"/>
              <a:gd name="T104" fmla="*/ 32133 w 498"/>
              <a:gd name="T105" fmla="*/ 179798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ysClr val="window" lastClr="FFFFFF"/>
          </a:solidFill>
          <a:ln>
            <a:noFill/>
          </a:ln>
          <a:effec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82" name="Freeform 116"/>
          <p:cNvSpPr>
            <a:spLocks noChangeArrowheads="1"/>
          </p:cNvSpPr>
          <p:nvPr>
            <p:custDataLst>
              <p:tags r:id="rId19"/>
            </p:custDataLst>
          </p:nvPr>
        </p:nvSpPr>
        <p:spPr bwMode="auto">
          <a:xfrm>
            <a:off x="6925790" y="4808775"/>
            <a:ext cx="423516" cy="436960"/>
          </a:xfrm>
          <a:custGeom>
            <a:avLst/>
            <a:gdLst>
              <a:gd name="T0" fmla="*/ 179798 w 445"/>
              <a:gd name="T1" fmla="*/ 71025 h 462"/>
              <a:gd name="T2" fmla="*/ 179798 w 445"/>
              <a:gd name="T3" fmla="*/ 71025 h 462"/>
              <a:gd name="T4" fmla="*/ 119566 w 445"/>
              <a:gd name="T5" fmla="*/ 3574 h 462"/>
              <a:gd name="T6" fmla="*/ 16182 w 445"/>
              <a:gd name="T7" fmla="*/ 110781 h 462"/>
              <a:gd name="T8" fmla="*/ 4045 w 445"/>
              <a:gd name="T9" fmla="*/ 142497 h 462"/>
              <a:gd name="T10" fmla="*/ 36409 w 445"/>
              <a:gd name="T11" fmla="*/ 158578 h 462"/>
              <a:gd name="T12" fmla="*/ 44050 w 445"/>
              <a:gd name="T13" fmla="*/ 154558 h 462"/>
              <a:gd name="T14" fmla="*/ 60232 w 445"/>
              <a:gd name="T15" fmla="*/ 166172 h 462"/>
              <a:gd name="T16" fmla="*/ 71919 w 445"/>
              <a:gd name="T17" fmla="*/ 193867 h 462"/>
              <a:gd name="T18" fmla="*/ 84055 w 445"/>
              <a:gd name="T19" fmla="*/ 201908 h 462"/>
              <a:gd name="T20" fmla="*/ 107879 w 445"/>
              <a:gd name="T21" fmla="*/ 193867 h 462"/>
              <a:gd name="T22" fmla="*/ 111924 w 445"/>
              <a:gd name="T23" fmla="*/ 185827 h 462"/>
              <a:gd name="T24" fmla="*/ 103833 w 445"/>
              <a:gd name="T25" fmla="*/ 174213 h 462"/>
              <a:gd name="T26" fmla="*/ 91697 w 445"/>
              <a:gd name="T27" fmla="*/ 150538 h 462"/>
              <a:gd name="T28" fmla="*/ 103833 w 445"/>
              <a:gd name="T29" fmla="*/ 138477 h 462"/>
              <a:gd name="T30" fmla="*/ 187439 w 445"/>
              <a:gd name="T31" fmla="*/ 158578 h 462"/>
              <a:gd name="T32" fmla="*/ 179798 w 445"/>
              <a:gd name="T33" fmla="*/ 71025 h 462"/>
              <a:gd name="T34" fmla="*/ 175303 w 445"/>
              <a:gd name="T35" fmla="*/ 138477 h 462"/>
              <a:gd name="T36" fmla="*/ 175303 w 445"/>
              <a:gd name="T37" fmla="*/ 138477 h 462"/>
              <a:gd name="T38" fmla="*/ 135747 w 445"/>
              <a:gd name="T39" fmla="*/ 91127 h 462"/>
              <a:gd name="T40" fmla="*/ 127656 w 445"/>
              <a:gd name="T41" fmla="*/ 27695 h 462"/>
              <a:gd name="T42" fmla="*/ 163616 w 445"/>
              <a:gd name="T43" fmla="*/ 79066 h 462"/>
              <a:gd name="T44" fmla="*/ 175303 w 445"/>
              <a:gd name="T45" fmla="*/ 13847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ysClr val="window" lastClr="FFFFFF"/>
          </a:solidFill>
          <a:ln>
            <a:noFill/>
          </a:ln>
          <a:effectLst/>
        </p:spPr>
        <p:txBody>
          <a:bodyPr wrap="square" lIns="34290" tIns="17145" rIns="34290" bIns="17145" anchor="ctr">
            <a:normAutofit/>
          </a:body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38" name="TextBox 37"/>
          <p:cNvSpPr txBox="1"/>
          <p:nvPr>
            <p:custDataLst>
              <p:tags r:id="rId20"/>
            </p:custDataLst>
          </p:nvPr>
        </p:nvSpPr>
        <p:spPr>
          <a:xfrm flipH="1">
            <a:off x="1992630" y="1067435"/>
            <a:ext cx="1806575" cy="454025"/>
          </a:xfrm>
          <a:prstGeom prst="rect">
            <a:avLst/>
          </a:prstGeom>
          <a:noFill/>
        </p:spPr>
        <p:txBody>
          <a:bodyPr wrap="square" bIns="0" rtlCol="0" anchor="b">
            <a:normAutofit/>
          </a:bodyPr>
          <a:lstStyle/>
          <a:p>
            <a:pPr marR="0" indent="0" algn="r" defTabSz="914400" fontAlgn="auto">
              <a:lnSpc>
                <a:spcPct val="120000"/>
              </a:lnSpc>
              <a:spcBef>
                <a:spcPts val="0"/>
              </a:spcBef>
              <a:spcAft>
                <a:spcPts val="0"/>
              </a:spcAft>
              <a:buClrTx/>
              <a:buSzTx/>
              <a:buFontTx/>
              <a:buNone/>
              <a:defRPr/>
            </a:pPr>
            <a:r>
              <a:rPr lang="en-US" altLang="zh-CN" b="1" spc="300" dirty="0">
                <a:solidFill>
                  <a:srgbClr val="1F74AD"/>
                </a:solidFill>
                <a:latin typeface="微软雅黑" charset="0"/>
                <a:ea typeface="微软雅黑" charset="0"/>
                <a:cs typeface="微软雅黑" charset="0"/>
              </a:rPr>
              <a:t>MES</a:t>
            </a:r>
            <a:r>
              <a:rPr lang="zh-CN" altLang="en-US" b="1" spc="300" dirty="0">
                <a:solidFill>
                  <a:srgbClr val="1F74AD"/>
                </a:solidFill>
                <a:latin typeface="微软雅黑" charset="0"/>
                <a:ea typeface="微软雅黑" charset="0"/>
                <a:cs typeface="微软雅黑" charset="0"/>
              </a:rPr>
              <a:t>系统</a:t>
            </a:r>
            <a:endParaRPr lang="zh-CN" altLang="en-US" b="1" spc="300" dirty="0">
              <a:solidFill>
                <a:srgbClr val="1F74AD"/>
              </a:solidFill>
              <a:latin typeface="微软雅黑" charset="0"/>
              <a:ea typeface="微软雅黑" charset="0"/>
              <a:cs typeface="微软雅黑" charset="0"/>
            </a:endParaRPr>
          </a:p>
        </p:txBody>
      </p:sp>
      <p:sp>
        <p:nvSpPr>
          <p:cNvPr id="59" name="文本框 58"/>
          <p:cNvSpPr txBox="1"/>
          <p:nvPr>
            <p:custDataLst>
              <p:tags r:id="rId21"/>
            </p:custDataLst>
          </p:nvPr>
        </p:nvSpPr>
        <p:spPr>
          <a:xfrm>
            <a:off x="1633855" y="1610995"/>
            <a:ext cx="2545080" cy="904875"/>
          </a:xfrm>
          <a:prstGeom prst="rect">
            <a:avLst/>
          </a:prstGeom>
          <a:noFill/>
        </p:spPr>
        <p:txBody>
          <a:bodyPr wrap="square" tIns="0" rtlCol="0">
            <a:noAutofit/>
          </a:bodyPr>
          <a:lstStyle/>
          <a:p>
            <a:pPr algn="l">
              <a:lnSpc>
                <a:spcPct val="120000"/>
              </a:lnSpc>
              <a:spcAft>
                <a:spcPts val="1000"/>
              </a:spcAft>
              <a:defRPr/>
            </a:pPr>
            <a:r>
              <a:rPr lang="zh-CN" altLang="en-US" sz="1000" spc="150" dirty="0">
                <a:solidFill>
                  <a:prstClr val="white">
                    <a:lumMod val="50000"/>
                  </a:prstClr>
                </a:solidFill>
                <a:latin typeface="微软雅黑" charset="0"/>
                <a:ea typeface="微软雅黑" charset="0"/>
                <a:cs typeface="微软雅黑" charset="0"/>
                <a:sym typeface="Arial" panose="020B0604020202020204" pitchFamily="34" charset="0"/>
              </a:rPr>
              <a:t>MES系统是沃尔沃智能工厂的制造执行系统，它实现了生产计划、物流管理、质量控制和设备维护等方面的数字化管理。该系统通过与其他系统集成，实现了整个生产过程的数字化协同管理。</a:t>
            </a:r>
            <a:endParaRPr lang="zh-CN" altLang="en-US" sz="1000" spc="150" dirty="0">
              <a:solidFill>
                <a:prstClr val="white">
                  <a:lumMod val="50000"/>
                </a:prstClr>
              </a:solidFill>
              <a:latin typeface="微软雅黑" charset="0"/>
              <a:ea typeface="微软雅黑" charset="0"/>
              <a:cs typeface="微软雅黑" charset="0"/>
              <a:sym typeface="Arial" panose="020B0604020202020204" pitchFamily="34" charset="0"/>
            </a:endParaRPr>
          </a:p>
        </p:txBody>
      </p:sp>
      <p:sp>
        <p:nvSpPr>
          <p:cNvPr id="37" name="Oval 36"/>
          <p:cNvSpPr/>
          <p:nvPr>
            <p:custDataLst>
              <p:tags r:id="rId22"/>
            </p:custDataLst>
          </p:nvPr>
        </p:nvSpPr>
        <p:spPr>
          <a:xfrm flipH="1">
            <a:off x="3961765" y="1056005"/>
            <a:ext cx="454025" cy="454025"/>
          </a:xfrm>
          <a:prstGeom prst="ellipse">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fontScale="62500" lnSpcReduction="20000"/>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66" name="Freeform 27"/>
          <p:cNvSpPr>
            <a:spLocks noChangeArrowheads="1"/>
          </p:cNvSpPr>
          <p:nvPr>
            <p:custDataLst>
              <p:tags r:id="rId23"/>
            </p:custDataLst>
          </p:nvPr>
        </p:nvSpPr>
        <p:spPr bwMode="auto">
          <a:xfrm>
            <a:off x="4052570" y="1176655"/>
            <a:ext cx="272415" cy="213360"/>
          </a:xfrm>
          <a:custGeom>
            <a:avLst/>
            <a:gdLst>
              <a:gd name="T0" fmla="*/ 194710 w 506"/>
              <a:gd name="T1" fmla="*/ 31193 h 399"/>
              <a:gd name="T2" fmla="*/ 194710 w 506"/>
              <a:gd name="T3" fmla="*/ 31193 h 399"/>
              <a:gd name="T4" fmla="*/ 75372 w 506"/>
              <a:gd name="T5" fmla="*/ 15596 h 399"/>
              <a:gd name="T6" fmla="*/ 4038 w 506"/>
              <a:gd name="T7" fmla="*/ 98481 h 399"/>
              <a:gd name="T8" fmla="*/ 87485 w 506"/>
              <a:gd name="T9" fmla="*/ 177354 h 399"/>
              <a:gd name="T10" fmla="*/ 170932 w 506"/>
              <a:gd name="T11" fmla="*/ 138140 h 399"/>
              <a:gd name="T12" fmla="*/ 162856 w 506"/>
              <a:gd name="T13" fmla="*/ 94470 h 399"/>
              <a:gd name="T14" fmla="*/ 210412 w 506"/>
              <a:gd name="T15" fmla="*/ 90460 h 399"/>
              <a:gd name="T16" fmla="*/ 194710 w 506"/>
              <a:gd name="T17" fmla="*/ 31193 h 399"/>
              <a:gd name="T18" fmla="*/ 122927 w 506"/>
              <a:gd name="T19" fmla="*/ 134130 h 399"/>
              <a:gd name="T20" fmla="*/ 122927 w 506"/>
              <a:gd name="T21" fmla="*/ 134130 h 399"/>
              <a:gd name="T22" fmla="*/ 107225 w 506"/>
              <a:gd name="T23" fmla="*/ 118088 h 399"/>
              <a:gd name="T24" fmla="*/ 122927 w 506"/>
              <a:gd name="T25" fmla="*/ 102491 h 399"/>
              <a:gd name="T26" fmla="*/ 138630 w 506"/>
              <a:gd name="T27" fmla="*/ 118088 h 399"/>
              <a:gd name="T28" fmla="*/ 122927 w 506"/>
              <a:gd name="T29" fmla="*/ 13413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ysClr val="window" lastClr="FFFFFF"/>
          </a:solidFill>
          <a:ln>
            <a:noFill/>
          </a:ln>
          <a:effectLst/>
        </p:spPr>
        <p:txBody>
          <a:bodyPr wrap="square" lIns="34290" tIns="17145" rIns="34290" bIns="17145" anchor="ctr">
            <a:normAutofit fontScale="47500" lnSpcReduction="20000"/>
          </a:bodyPr>
          <a:lstStyle/>
          <a:p>
            <a:pPr marL="0" marR="0" lvl="0" indent="0" algn="l" defTabSz="914400" rtl="0" eaLnBrk="1" fontAlgn="auto" latinLnBrk="0" hangingPunct="1">
              <a:lnSpc>
                <a:spcPct val="14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
        <p:nvSpPr>
          <p:cNvPr id="18" name="Oval 39"/>
          <p:cNvSpPr/>
          <p:nvPr>
            <p:custDataLst>
              <p:tags r:id="rId24"/>
            </p:custDataLst>
          </p:nvPr>
        </p:nvSpPr>
        <p:spPr>
          <a:xfrm flipH="1">
            <a:off x="3375025" y="5053965"/>
            <a:ext cx="454025" cy="454025"/>
          </a:xfrm>
          <a:prstGeom prst="ellipse">
            <a:avLst/>
          </a:prstGeom>
          <a:solidFill>
            <a:srgbClr val="9BBB59"/>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fontScale="62500" lnSpcReduction="20000"/>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60" name="TextBox 37"/>
          <p:cNvSpPr txBox="1"/>
          <p:nvPr>
            <p:custDataLst>
              <p:tags r:id="rId25"/>
            </p:custDataLst>
          </p:nvPr>
        </p:nvSpPr>
        <p:spPr>
          <a:xfrm flipH="1">
            <a:off x="1405890" y="5065395"/>
            <a:ext cx="1806575" cy="454025"/>
          </a:xfrm>
          <a:prstGeom prst="rect">
            <a:avLst/>
          </a:prstGeom>
          <a:noFill/>
        </p:spPr>
        <p:txBody>
          <a:bodyPr wrap="square" bIns="0" rtlCol="0" anchor="b">
            <a:normAutofit/>
          </a:bodyPr>
          <a:lstStyle/>
          <a:p>
            <a:pPr algn="r">
              <a:lnSpc>
                <a:spcPct val="120000"/>
              </a:lnSpc>
              <a:defRPr/>
            </a:pPr>
            <a:r>
              <a:rPr lang="en-US" altLang="zh-CN" b="1" spc="300" dirty="0">
                <a:solidFill>
                  <a:srgbClr val="9BBB59"/>
                </a:solidFill>
                <a:latin typeface="微软雅黑" charset="0"/>
                <a:ea typeface="微软雅黑" charset="0"/>
                <a:cs typeface="微软雅黑" charset="0"/>
              </a:rPr>
              <a:t>ERP</a:t>
            </a:r>
            <a:r>
              <a:rPr lang="zh-CN" altLang="en-US" b="1" spc="300" dirty="0">
                <a:solidFill>
                  <a:srgbClr val="9BBB59"/>
                </a:solidFill>
                <a:latin typeface="微软雅黑" charset="0"/>
                <a:ea typeface="微软雅黑" charset="0"/>
                <a:cs typeface="微软雅黑" charset="0"/>
              </a:rPr>
              <a:t>系统</a:t>
            </a:r>
            <a:endParaRPr lang="zh-CN" altLang="en-US" b="1" spc="300" dirty="0">
              <a:solidFill>
                <a:srgbClr val="9BBB59"/>
              </a:solidFill>
              <a:latin typeface="微软雅黑" charset="0"/>
              <a:ea typeface="微软雅黑" charset="0"/>
              <a:cs typeface="微软雅黑" charset="0"/>
            </a:endParaRPr>
          </a:p>
        </p:txBody>
      </p:sp>
      <p:sp>
        <p:nvSpPr>
          <p:cNvPr id="61" name="文本框 60"/>
          <p:cNvSpPr txBox="1"/>
          <p:nvPr>
            <p:custDataLst>
              <p:tags r:id="rId26"/>
            </p:custDataLst>
          </p:nvPr>
        </p:nvSpPr>
        <p:spPr>
          <a:xfrm>
            <a:off x="1407795" y="5599430"/>
            <a:ext cx="2545080" cy="905510"/>
          </a:xfrm>
          <a:prstGeom prst="rect">
            <a:avLst/>
          </a:prstGeom>
          <a:noFill/>
        </p:spPr>
        <p:txBody>
          <a:bodyPr wrap="square" tIns="0" rtlCol="0">
            <a:noAutofit/>
          </a:bodyPr>
          <a:lstStyle/>
          <a:p>
            <a:pPr algn="l">
              <a:lnSpc>
                <a:spcPct val="120000"/>
              </a:lnSpc>
              <a:spcAft>
                <a:spcPts val="1000"/>
              </a:spcAft>
              <a:defRPr/>
            </a:pPr>
            <a:r>
              <a:rPr lang="zh-CN" altLang="en-US" sz="1000" spc="150" dirty="0">
                <a:solidFill>
                  <a:prstClr val="white">
                    <a:lumMod val="50000"/>
                  </a:prstClr>
                </a:solidFill>
                <a:latin typeface="微软雅黑" charset="0"/>
                <a:ea typeface="微软雅黑" charset="0"/>
                <a:cs typeface="微软雅黑" charset="0"/>
                <a:sym typeface="Arial" panose="020B0604020202020204" pitchFamily="34" charset="0"/>
              </a:rPr>
              <a:t>ERP系统是沃尔沃智能工厂的企业资源计划系统，它覆盖了企业的财务、人力资源、采购和供应链等方面。该系统能够优化企业内部的资源配置，提高企业管理效率和降低成本。</a:t>
            </a:r>
            <a:endParaRPr lang="zh-CN" altLang="en-US" sz="1000" spc="150" dirty="0">
              <a:solidFill>
                <a:prstClr val="white">
                  <a:lumMod val="50000"/>
                </a:prstClr>
              </a:solidFill>
              <a:latin typeface="微软雅黑" charset="0"/>
              <a:ea typeface="微软雅黑" charset="0"/>
              <a:cs typeface="微软雅黑" charset="0"/>
              <a:sym typeface="Arial" panose="020B0604020202020204" pitchFamily="34" charset="0"/>
            </a:endParaRPr>
          </a:p>
        </p:txBody>
      </p:sp>
      <p:sp>
        <p:nvSpPr>
          <p:cNvPr id="19" name="TextBox 37"/>
          <p:cNvSpPr txBox="1"/>
          <p:nvPr>
            <p:custDataLst>
              <p:tags r:id="rId27"/>
            </p:custDataLst>
          </p:nvPr>
        </p:nvSpPr>
        <p:spPr>
          <a:xfrm flipH="1">
            <a:off x="1073150" y="2790190"/>
            <a:ext cx="1806575" cy="454025"/>
          </a:xfrm>
          <a:prstGeom prst="rect">
            <a:avLst/>
          </a:prstGeom>
          <a:noFill/>
        </p:spPr>
        <p:txBody>
          <a:bodyPr wrap="square" bIns="0" rtlCol="0" anchor="b">
            <a:normAutofit/>
          </a:bodyPr>
          <a:lstStyle/>
          <a:p>
            <a:pPr lvl="0" algn="r">
              <a:lnSpc>
                <a:spcPct val="120000"/>
              </a:lnSpc>
              <a:defRPr/>
            </a:pPr>
            <a:r>
              <a:rPr lang="en-US" altLang="zh-CN" b="1" spc="300" dirty="0">
                <a:solidFill>
                  <a:srgbClr val="FFC000"/>
                </a:solidFill>
                <a:latin typeface="微软雅黑" charset="0"/>
                <a:ea typeface="微软雅黑" charset="0"/>
                <a:cs typeface="微软雅黑" charset="0"/>
              </a:rPr>
              <a:t>PLM</a:t>
            </a:r>
            <a:r>
              <a:rPr lang="zh-CN" altLang="en-US" b="1" spc="300" dirty="0">
                <a:solidFill>
                  <a:srgbClr val="FFC000"/>
                </a:solidFill>
                <a:latin typeface="微软雅黑" charset="0"/>
                <a:ea typeface="微软雅黑" charset="0"/>
                <a:cs typeface="微软雅黑" charset="0"/>
              </a:rPr>
              <a:t>系统</a:t>
            </a:r>
            <a:endParaRPr lang="zh-CN" altLang="en-US" b="1" spc="300" dirty="0">
              <a:solidFill>
                <a:srgbClr val="FFC000"/>
              </a:solidFill>
              <a:latin typeface="微软雅黑" charset="0"/>
              <a:ea typeface="微软雅黑" charset="0"/>
              <a:cs typeface="微软雅黑" charset="0"/>
            </a:endParaRPr>
          </a:p>
        </p:txBody>
      </p:sp>
      <p:sp>
        <p:nvSpPr>
          <p:cNvPr id="20" name="文本框 19"/>
          <p:cNvSpPr txBox="1"/>
          <p:nvPr>
            <p:custDataLst>
              <p:tags r:id="rId28"/>
            </p:custDataLst>
          </p:nvPr>
        </p:nvSpPr>
        <p:spPr>
          <a:xfrm>
            <a:off x="1073785" y="3263900"/>
            <a:ext cx="2545080" cy="905510"/>
          </a:xfrm>
          <a:prstGeom prst="rect">
            <a:avLst/>
          </a:prstGeom>
          <a:noFill/>
        </p:spPr>
        <p:txBody>
          <a:bodyPr wrap="square" tIns="0" rtlCol="0">
            <a:noAutofit/>
          </a:bodyPr>
          <a:lstStyle/>
          <a:p>
            <a:pPr lvl="0" algn="l">
              <a:lnSpc>
                <a:spcPct val="120000"/>
              </a:lnSpc>
              <a:spcAft>
                <a:spcPts val="1000"/>
              </a:spcAft>
              <a:defRPr/>
            </a:pPr>
            <a:r>
              <a:rPr lang="zh-CN" altLang="en-US" sz="1000" spc="150" dirty="0">
                <a:solidFill>
                  <a:prstClr val="white">
                    <a:lumMod val="50000"/>
                  </a:prstClr>
                </a:solidFill>
                <a:latin typeface="微软雅黑" charset="0"/>
                <a:ea typeface="微软雅黑" charset="0"/>
                <a:cs typeface="微软雅黑" charset="0"/>
                <a:sym typeface="Arial" panose="020B0604020202020204" pitchFamily="34" charset="0"/>
              </a:rPr>
              <a:t>PLM生命周期管理系统是沃尔沃智能工厂的核心系统，它覆盖了整个产品生命周期。工厂各个制造环节之间与市场及供应链之间实现信息协同。各工艺车间采用高度自动化生产，生产设备与系统间进行实时数据交互。生产过程中的关键工艺参数由系统实时下达，全过程质量由质量控制系统进行统一管理，实现生产及质量数据可追溯的同时保证了安全生产。</a:t>
            </a:r>
            <a:endParaRPr lang="zh-CN" altLang="en-US" sz="1000" spc="150" dirty="0">
              <a:solidFill>
                <a:prstClr val="white">
                  <a:lumMod val="50000"/>
                </a:prstClr>
              </a:solidFill>
              <a:latin typeface="微软雅黑" charset="0"/>
              <a:ea typeface="微软雅黑" charset="0"/>
              <a:cs typeface="微软雅黑" charset="0"/>
              <a:sym typeface="Arial" panose="020B0604020202020204" pitchFamily="34" charset="0"/>
            </a:endParaRPr>
          </a:p>
        </p:txBody>
      </p:sp>
      <p:sp>
        <p:nvSpPr>
          <p:cNvPr id="21" name="Oval 39"/>
          <p:cNvSpPr/>
          <p:nvPr>
            <p:custDataLst>
              <p:tags r:id="rId29"/>
            </p:custDataLst>
          </p:nvPr>
        </p:nvSpPr>
        <p:spPr>
          <a:xfrm flipH="1">
            <a:off x="3042285" y="2778760"/>
            <a:ext cx="454025" cy="454025"/>
          </a:xfrm>
          <a:prstGeom prst="ellipse">
            <a:avLst/>
          </a:prstGeom>
          <a:solidFill>
            <a:srgbClr val="FFC000"/>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fontScale="62500" lnSpcReduction="20000"/>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34" name="TextBox 3"/>
          <p:cNvSpPr txBox="1"/>
          <p:nvPr>
            <p:custDataLst>
              <p:tags r:id="rId30"/>
            </p:custDataLst>
          </p:nvPr>
        </p:nvSpPr>
        <p:spPr>
          <a:xfrm>
            <a:off x="5380642" y="4119611"/>
            <a:ext cx="1484990" cy="535531"/>
          </a:xfrm>
          <a:prstGeom prst="rect">
            <a:avLst/>
          </a:prstGeom>
          <a:noFill/>
        </p:spPr>
        <p:txBody>
          <a:bodyPr wrap="square" rtlCol="0">
            <a:normAutofit/>
          </a:bodyPr>
          <a:lstStyle/>
          <a:p>
            <a:pPr marR="0" indent="0" algn="ctr" defTabSz="914400" fontAlgn="auto">
              <a:lnSpc>
                <a:spcPct val="140000"/>
              </a:lnSpc>
              <a:spcBef>
                <a:spcPts val="0"/>
              </a:spcBef>
              <a:spcAft>
                <a:spcPts val="0"/>
              </a:spcAft>
              <a:buClrTx/>
              <a:buSzTx/>
              <a:buFontTx/>
              <a:buNone/>
              <a:defRPr/>
            </a:pPr>
            <a:r>
              <a:rPr kumimoji="0" lang="zh-CN" altLang="en-US" sz="1400" b="0" i="0" kern="1200" cap="none" spc="150" normalizeH="0" noProof="0" dirty="0">
                <a:solidFill>
                  <a:srgbClr val="000000">
                    <a:lumMod val="50000"/>
                    <a:lumOff val="50000"/>
                  </a:srgbClr>
                </a:solidFill>
                <a:latin typeface="微软雅黑" charset="0"/>
                <a:ea typeface="微软雅黑" charset="0"/>
              </a:rPr>
              <a:t>软件系统</a:t>
            </a:r>
            <a:endParaRPr kumimoji="0" lang="zh-CN" altLang="en-US" sz="1400" b="0" i="0" kern="1200" cap="none" spc="150" normalizeH="0" noProof="0" dirty="0">
              <a:solidFill>
                <a:srgbClr val="000000">
                  <a:lumMod val="50000"/>
                  <a:lumOff val="50000"/>
                </a:srgbClr>
              </a:solidFill>
              <a:latin typeface="微软雅黑" charset="0"/>
              <a:ea typeface="微软雅黑" charset="0"/>
            </a:endParaRPr>
          </a:p>
        </p:txBody>
      </p:sp>
      <p:sp>
        <p:nvSpPr>
          <p:cNvPr id="71" name="PA_ImportSvg_636882569503808107"/>
          <p:cNvSpPr/>
          <p:nvPr>
            <p:custDataLst>
              <p:tags r:id="rId31"/>
            </p:custDataLst>
          </p:nvPr>
        </p:nvSpPr>
        <p:spPr>
          <a:xfrm>
            <a:off x="4377055" y="3976370"/>
            <a:ext cx="272415" cy="282575"/>
          </a:xfrm>
          <a:custGeom>
            <a:avLst/>
            <a:gdLst/>
            <a:ahLst/>
            <a:cxnLst/>
            <a:rect l="l" t="t" r="r" b="b"/>
            <a:pathLst>
              <a:path w="12517121" h="13004801">
                <a:moveTo>
                  <a:pt x="11785600" y="5933440"/>
                </a:moveTo>
                <a:lnTo>
                  <a:pt x="7802879" y="5120640"/>
                </a:lnTo>
                <a:cubicBezTo>
                  <a:pt x="7559039" y="5039360"/>
                  <a:pt x="7315199" y="5120640"/>
                  <a:pt x="7152639" y="5201920"/>
                </a:cubicBezTo>
                <a:lnTo>
                  <a:pt x="7152639" y="1219200"/>
                </a:lnTo>
                <a:cubicBezTo>
                  <a:pt x="7233920" y="1056640"/>
                  <a:pt x="7233920" y="812800"/>
                  <a:pt x="7152639" y="568960"/>
                </a:cubicBezTo>
                <a:cubicBezTo>
                  <a:pt x="6990080" y="162560"/>
                  <a:pt x="6502400" y="0"/>
                  <a:pt x="6096000" y="162560"/>
                </a:cubicBezTo>
                <a:lnTo>
                  <a:pt x="568960" y="2600960"/>
                </a:lnTo>
                <a:cubicBezTo>
                  <a:pt x="162560" y="2763520"/>
                  <a:pt x="0" y="3251200"/>
                  <a:pt x="162560" y="3657600"/>
                </a:cubicBezTo>
                <a:cubicBezTo>
                  <a:pt x="243840" y="3820160"/>
                  <a:pt x="406400" y="3982720"/>
                  <a:pt x="650240" y="4064000"/>
                </a:cubicBezTo>
                <a:lnTo>
                  <a:pt x="650240" y="11785600"/>
                </a:lnTo>
                <a:cubicBezTo>
                  <a:pt x="650240" y="12435840"/>
                  <a:pt x="1219200" y="13004800"/>
                  <a:pt x="1869440" y="13004800"/>
                </a:cubicBezTo>
                <a:lnTo>
                  <a:pt x="10810240" y="13004800"/>
                </a:lnTo>
                <a:cubicBezTo>
                  <a:pt x="11460480" y="13004800"/>
                  <a:pt x="12029440" y="12435840"/>
                  <a:pt x="12029440" y="11785600"/>
                </a:cubicBezTo>
                <a:lnTo>
                  <a:pt x="12029440" y="7721600"/>
                </a:lnTo>
                <a:lnTo>
                  <a:pt x="12029440" y="7477760"/>
                </a:lnTo>
                <a:cubicBezTo>
                  <a:pt x="12192000" y="7396480"/>
                  <a:pt x="12354560" y="7152640"/>
                  <a:pt x="12435840" y="6990080"/>
                </a:cubicBezTo>
                <a:cubicBezTo>
                  <a:pt x="12517120" y="6502400"/>
                  <a:pt x="12192000" y="6096000"/>
                  <a:pt x="11785600" y="5933439"/>
                </a:cubicBezTo>
                <a:moveTo>
                  <a:pt x="6339840" y="11785600"/>
                </a:moveTo>
                <a:cubicBezTo>
                  <a:pt x="6339840" y="12029440"/>
                  <a:pt x="6177280" y="12192000"/>
                  <a:pt x="5933440" y="12192000"/>
                </a:cubicBezTo>
                <a:lnTo>
                  <a:pt x="4714240" y="12192000"/>
                </a:lnTo>
                <a:lnTo>
                  <a:pt x="4714240" y="9753600"/>
                </a:lnTo>
                <a:lnTo>
                  <a:pt x="3088640" y="9753600"/>
                </a:lnTo>
                <a:lnTo>
                  <a:pt x="3088640" y="12192000"/>
                </a:lnTo>
                <a:lnTo>
                  <a:pt x="1869440" y="12192000"/>
                </a:lnTo>
                <a:cubicBezTo>
                  <a:pt x="1625600" y="12192000"/>
                  <a:pt x="1463040" y="12029440"/>
                  <a:pt x="1463040" y="11785600"/>
                </a:cubicBezTo>
                <a:lnTo>
                  <a:pt x="1463040" y="3901440"/>
                </a:lnTo>
                <a:lnTo>
                  <a:pt x="6339840" y="1788160"/>
                </a:lnTo>
                <a:close/>
                <a:moveTo>
                  <a:pt x="11216640" y="7721600"/>
                </a:moveTo>
                <a:lnTo>
                  <a:pt x="11216640" y="11785600"/>
                </a:lnTo>
                <a:cubicBezTo>
                  <a:pt x="11216640" y="12029440"/>
                  <a:pt x="11054080" y="12192000"/>
                  <a:pt x="10810240" y="12192000"/>
                </a:cubicBezTo>
                <a:lnTo>
                  <a:pt x="9591040" y="12192000"/>
                </a:lnTo>
                <a:lnTo>
                  <a:pt x="9591040" y="10566400"/>
                </a:lnTo>
                <a:lnTo>
                  <a:pt x="8778240" y="10566400"/>
                </a:lnTo>
                <a:lnTo>
                  <a:pt x="8778240" y="12192000"/>
                </a:lnTo>
                <a:lnTo>
                  <a:pt x="7152640" y="12192000"/>
                </a:lnTo>
                <a:lnTo>
                  <a:pt x="7152640" y="7721600"/>
                </a:lnTo>
                <a:lnTo>
                  <a:pt x="7152640" y="6583680"/>
                </a:lnTo>
                <a:lnTo>
                  <a:pt x="7233920" y="6583680"/>
                </a:lnTo>
                <a:cubicBezTo>
                  <a:pt x="7315201" y="6664961"/>
                  <a:pt x="7396480" y="6664961"/>
                  <a:pt x="7477760" y="6664961"/>
                </a:cubicBezTo>
                <a:lnTo>
                  <a:pt x="11297920" y="7477761"/>
                </a:lnTo>
                <a:cubicBezTo>
                  <a:pt x="11216640" y="7559041"/>
                  <a:pt x="11216640" y="7640320"/>
                  <a:pt x="11216640" y="7721601"/>
                </a:cubicBezTo>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style>
          <a:lnRef idx="2">
            <a:srgbClr val="1F74AD">
              <a:shade val="50000"/>
            </a:srgbClr>
          </a:lnRef>
          <a:fillRef idx="1">
            <a:srgbClr val="1F74AD"/>
          </a:fillRef>
          <a:effectRef idx="0">
            <a:srgbClr val="1F74AD"/>
          </a:effectRef>
          <a:fontRef idx="minor">
            <a:sysClr val="window" lastClr="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a:latin typeface="微软雅黑" charset="0"/>
              <a:ea typeface="微软雅黑" charset="0"/>
            </a:endParaRPr>
          </a:p>
        </p:txBody>
      </p:sp>
      <p:sp>
        <p:nvSpPr>
          <p:cNvPr id="78" name="PA_ImportSvg_636882569504828107"/>
          <p:cNvSpPr/>
          <p:nvPr>
            <p:custDataLst>
              <p:tags r:id="rId32"/>
            </p:custDataLst>
          </p:nvPr>
        </p:nvSpPr>
        <p:spPr>
          <a:xfrm>
            <a:off x="4444365" y="4082415"/>
            <a:ext cx="141605" cy="106045"/>
          </a:xfrm>
          <a:custGeom>
            <a:avLst/>
            <a:gdLst/>
            <a:ahLst/>
            <a:cxnLst/>
            <a:rect l="l" t="t" r="r" b="b"/>
            <a:pathLst>
              <a:path w="6502400" h="4876800">
                <a:moveTo>
                  <a:pt x="5689600" y="4064000"/>
                </a:moveTo>
                <a:lnTo>
                  <a:pt x="6502400" y="4064000"/>
                </a:lnTo>
                <a:lnTo>
                  <a:pt x="6502400" y="4876800"/>
                </a:lnTo>
                <a:lnTo>
                  <a:pt x="5689600" y="4876800"/>
                </a:lnTo>
                <a:moveTo>
                  <a:pt x="5689600" y="2438400"/>
                </a:moveTo>
                <a:lnTo>
                  <a:pt x="6502400" y="2438400"/>
                </a:lnTo>
                <a:lnTo>
                  <a:pt x="6502400" y="3251200"/>
                </a:lnTo>
                <a:lnTo>
                  <a:pt x="5689600" y="3251200"/>
                </a:lnTo>
                <a:moveTo>
                  <a:pt x="0" y="3251200"/>
                </a:moveTo>
                <a:lnTo>
                  <a:pt x="1625600" y="3251200"/>
                </a:lnTo>
                <a:lnTo>
                  <a:pt x="1625600" y="4064000"/>
                </a:lnTo>
                <a:lnTo>
                  <a:pt x="0" y="4064000"/>
                </a:lnTo>
                <a:moveTo>
                  <a:pt x="0" y="1625600"/>
                </a:moveTo>
                <a:lnTo>
                  <a:pt x="1625600" y="1625600"/>
                </a:lnTo>
                <a:lnTo>
                  <a:pt x="1625600" y="2438400"/>
                </a:lnTo>
                <a:lnTo>
                  <a:pt x="0" y="2438400"/>
                </a:lnTo>
                <a:moveTo>
                  <a:pt x="0" y="0"/>
                </a:moveTo>
                <a:lnTo>
                  <a:pt x="1625600" y="0"/>
                </a:lnTo>
                <a:lnTo>
                  <a:pt x="1625600" y="812800"/>
                </a:lnTo>
                <a:lnTo>
                  <a:pt x="0" y="812800"/>
                </a:lnTo>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style>
          <a:lnRef idx="2">
            <a:srgbClr val="1F74AD">
              <a:shade val="50000"/>
            </a:srgbClr>
          </a:lnRef>
          <a:fillRef idx="1">
            <a:srgbClr val="1F74AD"/>
          </a:fillRef>
          <a:effectRef idx="0">
            <a:srgbClr val="1F74AD"/>
          </a:effectRef>
          <a:fontRef idx="minor">
            <a:sysClr val="window" lastClr="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a:latin typeface="微软雅黑" charset="0"/>
              <a:ea typeface="微软雅黑" charset="0"/>
            </a:endParaRPr>
          </a:p>
        </p:txBody>
      </p:sp>
      <p:sp>
        <p:nvSpPr>
          <p:cNvPr id="91" name="PA_ImportSvg_636882569503808107"/>
          <p:cNvSpPr/>
          <p:nvPr>
            <p:custDataLst>
              <p:tags r:id="rId33"/>
            </p:custDataLst>
          </p:nvPr>
        </p:nvSpPr>
        <p:spPr>
          <a:xfrm>
            <a:off x="3138805" y="2847975"/>
            <a:ext cx="272415" cy="282575"/>
          </a:xfrm>
          <a:custGeom>
            <a:avLst/>
            <a:gdLst/>
            <a:ahLst/>
            <a:cxnLst/>
            <a:rect l="l" t="t" r="r" b="b"/>
            <a:pathLst>
              <a:path w="12517121" h="13004801">
                <a:moveTo>
                  <a:pt x="11785600" y="5933440"/>
                </a:moveTo>
                <a:lnTo>
                  <a:pt x="7802879" y="5120640"/>
                </a:lnTo>
                <a:cubicBezTo>
                  <a:pt x="7559039" y="5039360"/>
                  <a:pt x="7315199" y="5120640"/>
                  <a:pt x="7152639" y="5201920"/>
                </a:cubicBezTo>
                <a:lnTo>
                  <a:pt x="7152639" y="1219200"/>
                </a:lnTo>
                <a:cubicBezTo>
                  <a:pt x="7233920" y="1056640"/>
                  <a:pt x="7233920" y="812800"/>
                  <a:pt x="7152639" y="568960"/>
                </a:cubicBezTo>
                <a:cubicBezTo>
                  <a:pt x="6990080" y="162560"/>
                  <a:pt x="6502400" y="0"/>
                  <a:pt x="6096000" y="162560"/>
                </a:cubicBezTo>
                <a:lnTo>
                  <a:pt x="568960" y="2600960"/>
                </a:lnTo>
                <a:cubicBezTo>
                  <a:pt x="162560" y="2763520"/>
                  <a:pt x="0" y="3251200"/>
                  <a:pt x="162560" y="3657600"/>
                </a:cubicBezTo>
                <a:cubicBezTo>
                  <a:pt x="243840" y="3820160"/>
                  <a:pt x="406400" y="3982720"/>
                  <a:pt x="650240" y="4064000"/>
                </a:cubicBezTo>
                <a:lnTo>
                  <a:pt x="650240" y="11785600"/>
                </a:lnTo>
                <a:cubicBezTo>
                  <a:pt x="650240" y="12435840"/>
                  <a:pt x="1219200" y="13004800"/>
                  <a:pt x="1869440" y="13004800"/>
                </a:cubicBezTo>
                <a:lnTo>
                  <a:pt x="10810240" y="13004800"/>
                </a:lnTo>
                <a:cubicBezTo>
                  <a:pt x="11460480" y="13004800"/>
                  <a:pt x="12029440" y="12435840"/>
                  <a:pt x="12029440" y="11785600"/>
                </a:cubicBezTo>
                <a:lnTo>
                  <a:pt x="12029440" y="7721600"/>
                </a:lnTo>
                <a:lnTo>
                  <a:pt x="12029440" y="7477760"/>
                </a:lnTo>
                <a:cubicBezTo>
                  <a:pt x="12192000" y="7396480"/>
                  <a:pt x="12354560" y="7152640"/>
                  <a:pt x="12435840" y="6990080"/>
                </a:cubicBezTo>
                <a:cubicBezTo>
                  <a:pt x="12517120" y="6502400"/>
                  <a:pt x="12192000" y="6096000"/>
                  <a:pt x="11785600" y="5933439"/>
                </a:cubicBezTo>
                <a:moveTo>
                  <a:pt x="6339840" y="11785600"/>
                </a:moveTo>
                <a:cubicBezTo>
                  <a:pt x="6339840" y="12029440"/>
                  <a:pt x="6177280" y="12192000"/>
                  <a:pt x="5933440" y="12192000"/>
                </a:cubicBezTo>
                <a:lnTo>
                  <a:pt x="4714240" y="12192000"/>
                </a:lnTo>
                <a:lnTo>
                  <a:pt x="4714240" y="9753600"/>
                </a:lnTo>
                <a:lnTo>
                  <a:pt x="3088640" y="9753600"/>
                </a:lnTo>
                <a:lnTo>
                  <a:pt x="3088640" y="12192000"/>
                </a:lnTo>
                <a:lnTo>
                  <a:pt x="1869440" y="12192000"/>
                </a:lnTo>
                <a:cubicBezTo>
                  <a:pt x="1625600" y="12192000"/>
                  <a:pt x="1463040" y="12029440"/>
                  <a:pt x="1463040" y="11785600"/>
                </a:cubicBezTo>
                <a:lnTo>
                  <a:pt x="1463040" y="3901440"/>
                </a:lnTo>
                <a:lnTo>
                  <a:pt x="6339840" y="1788160"/>
                </a:lnTo>
                <a:close/>
                <a:moveTo>
                  <a:pt x="11216640" y="7721600"/>
                </a:moveTo>
                <a:lnTo>
                  <a:pt x="11216640" y="11785600"/>
                </a:lnTo>
                <a:cubicBezTo>
                  <a:pt x="11216640" y="12029440"/>
                  <a:pt x="11054080" y="12192000"/>
                  <a:pt x="10810240" y="12192000"/>
                </a:cubicBezTo>
                <a:lnTo>
                  <a:pt x="9591040" y="12192000"/>
                </a:lnTo>
                <a:lnTo>
                  <a:pt x="9591040" y="10566400"/>
                </a:lnTo>
                <a:lnTo>
                  <a:pt x="8778240" y="10566400"/>
                </a:lnTo>
                <a:lnTo>
                  <a:pt x="8778240" y="12192000"/>
                </a:lnTo>
                <a:lnTo>
                  <a:pt x="7152640" y="12192000"/>
                </a:lnTo>
                <a:lnTo>
                  <a:pt x="7152640" y="7721600"/>
                </a:lnTo>
                <a:lnTo>
                  <a:pt x="7152640" y="6583680"/>
                </a:lnTo>
                <a:lnTo>
                  <a:pt x="7233920" y="6583680"/>
                </a:lnTo>
                <a:cubicBezTo>
                  <a:pt x="7315201" y="6664961"/>
                  <a:pt x="7396480" y="6664961"/>
                  <a:pt x="7477760" y="6664961"/>
                </a:cubicBezTo>
                <a:lnTo>
                  <a:pt x="11297920" y="7477761"/>
                </a:lnTo>
                <a:cubicBezTo>
                  <a:pt x="11216640" y="7559041"/>
                  <a:pt x="11216640" y="7640320"/>
                  <a:pt x="11216640" y="7721601"/>
                </a:cubicBezTo>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style>
          <a:lnRef idx="2">
            <a:srgbClr val="1F74AD">
              <a:shade val="50000"/>
            </a:srgbClr>
          </a:lnRef>
          <a:fillRef idx="1">
            <a:srgbClr val="1F74AD"/>
          </a:fillRef>
          <a:effectRef idx="0">
            <a:srgbClr val="1F74AD"/>
          </a:effectRef>
          <a:fontRef idx="minor">
            <a:sysClr val="window" lastClr="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a:latin typeface="微软雅黑" charset="0"/>
              <a:ea typeface="微软雅黑" charset="0"/>
            </a:endParaRPr>
          </a:p>
        </p:txBody>
      </p:sp>
      <p:sp>
        <p:nvSpPr>
          <p:cNvPr id="92" name="PA_ImportSvg_636882569504828107"/>
          <p:cNvSpPr/>
          <p:nvPr>
            <p:custDataLst>
              <p:tags r:id="rId34"/>
            </p:custDataLst>
          </p:nvPr>
        </p:nvSpPr>
        <p:spPr>
          <a:xfrm>
            <a:off x="3206115" y="2954020"/>
            <a:ext cx="141605" cy="106045"/>
          </a:xfrm>
          <a:custGeom>
            <a:avLst/>
            <a:gdLst/>
            <a:ahLst/>
            <a:cxnLst/>
            <a:rect l="l" t="t" r="r" b="b"/>
            <a:pathLst>
              <a:path w="6502400" h="4876800">
                <a:moveTo>
                  <a:pt x="5689600" y="4064000"/>
                </a:moveTo>
                <a:lnTo>
                  <a:pt x="6502400" y="4064000"/>
                </a:lnTo>
                <a:lnTo>
                  <a:pt x="6502400" y="4876800"/>
                </a:lnTo>
                <a:lnTo>
                  <a:pt x="5689600" y="4876800"/>
                </a:lnTo>
                <a:moveTo>
                  <a:pt x="5689600" y="2438400"/>
                </a:moveTo>
                <a:lnTo>
                  <a:pt x="6502400" y="2438400"/>
                </a:lnTo>
                <a:lnTo>
                  <a:pt x="6502400" y="3251200"/>
                </a:lnTo>
                <a:lnTo>
                  <a:pt x="5689600" y="3251200"/>
                </a:lnTo>
                <a:moveTo>
                  <a:pt x="0" y="3251200"/>
                </a:moveTo>
                <a:lnTo>
                  <a:pt x="1625600" y="3251200"/>
                </a:lnTo>
                <a:lnTo>
                  <a:pt x="1625600" y="4064000"/>
                </a:lnTo>
                <a:lnTo>
                  <a:pt x="0" y="4064000"/>
                </a:lnTo>
                <a:moveTo>
                  <a:pt x="0" y="1625600"/>
                </a:moveTo>
                <a:lnTo>
                  <a:pt x="1625600" y="1625600"/>
                </a:lnTo>
                <a:lnTo>
                  <a:pt x="1625600" y="2438400"/>
                </a:lnTo>
                <a:lnTo>
                  <a:pt x="0" y="2438400"/>
                </a:lnTo>
                <a:moveTo>
                  <a:pt x="0" y="0"/>
                </a:moveTo>
                <a:lnTo>
                  <a:pt x="1625600" y="0"/>
                </a:lnTo>
                <a:lnTo>
                  <a:pt x="1625600" y="812800"/>
                </a:lnTo>
                <a:lnTo>
                  <a:pt x="0" y="812800"/>
                </a:lnTo>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style>
          <a:lnRef idx="2">
            <a:srgbClr val="1F74AD">
              <a:shade val="50000"/>
            </a:srgbClr>
          </a:lnRef>
          <a:fillRef idx="1">
            <a:srgbClr val="1F74AD"/>
          </a:fillRef>
          <a:effectRef idx="0">
            <a:srgbClr val="1F74AD"/>
          </a:effectRef>
          <a:fontRef idx="minor">
            <a:sysClr val="window" lastClr="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a:latin typeface="微软雅黑" charset="0"/>
              <a:ea typeface="微软雅黑" charset="0"/>
            </a:endParaRPr>
          </a:p>
        </p:txBody>
      </p:sp>
      <p:sp>
        <p:nvSpPr>
          <p:cNvPr id="35" name="PA_ImportSvg_636880681662932197"/>
          <p:cNvSpPr/>
          <p:nvPr>
            <p:custDataLst>
              <p:tags r:id="rId35"/>
            </p:custDataLst>
          </p:nvPr>
        </p:nvSpPr>
        <p:spPr>
          <a:xfrm>
            <a:off x="3484880" y="5166995"/>
            <a:ext cx="234315" cy="227330"/>
          </a:xfrm>
          <a:custGeom>
            <a:avLst/>
            <a:gdLst/>
            <a:ahLst/>
            <a:cxnLst/>
            <a:rect l="l" t="t" r="r" b="b"/>
            <a:pathLst>
              <a:path w="9525000" h="9265922">
                <a:moveTo>
                  <a:pt x="8829040" y="1"/>
                </a:moveTo>
                <a:lnTo>
                  <a:pt x="695960" y="1"/>
                </a:lnTo>
                <a:lnTo>
                  <a:pt x="0" y="2781301"/>
                </a:lnTo>
                <a:lnTo>
                  <a:pt x="594360" y="2781301"/>
                </a:lnTo>
                <a:lnTo>
                  <a:pt x="594360" y="9265922"/>
                </a:lnTo>
                <a:lnTo>
                  <a:pt x="3373120" y="9265922"/>
                </a:lnTo>
                <a:lnTo>
                  <a:pt x="3373120" y="5560061"/>
                </a:lnTo>
                <a:lnTo>
                  <a:pt x="6151880" y="5560061"/>
                </a:lnTo>
                <a:lnTo>
                  <a:pt x="6151880" y="9265921"/>
                </a:lnTo>
                <a:lnTo>
                  <a:pt x="8930640" y="9265921"/>
                </a:lnTo>
                <a:lnTo>
                  <a:pt x="8930640" y="2781301"/>
                </a:lnTo>
                <a:lnTo>
                  <a:pt x="9525000" y="2781301"/>
                </a:lnTo>
                <a:close/>
                <a:moveTo>
                  <a:pt x="2446020" y="7411721"/>
                </a:moveTo>
                <a:lnTo>
                  <a:pt x="1518920" y="7411721"/>
                </a:lnTo>
                <a:lnTo>
                  <a:pt x="1518920" y="6484621"/>
                </a:lnTo>
                <a:lnTo>
                  <a:pt x="2446020" y="6484621"/>
                </a:lnTo>
                <a:close/>
                <a:moveTo>
                  <a:pt x="3373120" y="4632961"/>
                </a:moveTo>
                <a:lnTo>
                  <a:pt x="2446020" y="4632961"/>
                </a:lnTo>
                <a:lnTo>
                  <a:pt x="2446020" y="3705861"/>
                </a:lnTo>
                <a:lnTo>
                  <a:pt x="3373120" y="3705861"/>
                </a:lnTo>
                <a:close/>
                <a:moveTo>
                  <a:pt x="5224780" y="4632961"/>
                </a:moveTo>
                <a:lnTo>
                  <a:pt x="4297680" y="4632961"/>
                </a:lnTo>
                <a:lnTo>
                  <a:pt x="4297680" y="3705861"/>
                </a:lnTo>
                <a:lnTo>
                  <a:pt x="5224780" y="3705861"/>
                </a:lnTo>
                <a:close/>
                <a:moveTo>
                  <a:pt x="6151880" y="3705861"/>
                </a:moveTo>
                <a:lnTo>
                  <a:pt x="7078980" y="3705861"/>
                </a:lnTo>
                <a:lnTo>
                  <a:pt x="7078980" y="4632961"/>
                </a:lnTo>
                <a:lnTo>
                  <a:pt x="6151880" y="4632961"/>
                </a:lnTo>
                <a:close/>
                <a:moveTo>
                  <a:pt x="8006080" y="7411721"/>
                </a:moveTo>
                <a:lnTo>
                  <a:pt x="7078980" y="7411721"/>
                </a:lnTo>
                <a:lnTo>
                  <a:pt x="7078980" y="6484621"/>
                </a:lnTo>
                <a:lnTo>
                  <a:pt x="8006080" y="6484621"/>
                </a:lnTo>
                <a:close/>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style>
          <a:lnRef idx="2">
            <a:srgbClr val="1F74AD">
              <a:shade val="50000"/>
            </a:srgbClr>
          </a:lnRef>
          <a:fillRef idx="1">
            <a:srgbClr val="1F74AD"/>
          </a:fillRef>
          <a:effectRef idx="0">
            <a:srgbClr val="1F74AD"/>
          </a:effectRef>
          <a:fontRef idx="minor">
            <a:sysClr val="window" lastClr="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a:latin typeface="微软雅黑" charset="0"/>
              <a:ea typeface="微软雅黑" charset="0"/>
            </a:endParaRPr>
          </a:p>
        </p:txBody>
      </p:sp>
      <p:sp>
        <p:nvSpPr>
          <p:cNvPr id="36" name="任意多边形: 形状 28"/>
          <p:cNvSpPr/>
          <p:nvPr>
            <p:custDataLst>
              <p:tags r:id="rId36"/>
            </p:custDataLst>
          </p:nvPr>
        </p:nvSpPr>
        <p:spPr>
          <a:xfrm>
            <a:off x="3590290" y="5326380"/>
            <a:ext cx="22860" cy="68580"/>
          </a:xfrm>
          <a:custGeom>
            <a:avLst/>
            <a:gdLst/>
            <a:ahLst/>
            <a:cxnLst/>
            <a:rect l="0" t="0" r="0" b="0"/>
            <a:pathLst>
              <a:path w="927101" h="2778761">
                <a:moveTo>
                  <a:pt x="0" y="0"/>
                </a:moveTo>
                <a:lnTo>
                  <a:pt x="927100" y="0"/>
                </a:lnTo>
                <a:lnTo>
                  <a:pt x="927100" y="2778760"/>
                </a:lnTo>
                <a:lnTo>
                  <a:pt x="0" y="2778760"/>
                </a:lnTo>
              </a:path>
            </a:pathLst>
          </a:custGeom>
          <a:solidFill>
            <a:sysClr val="window" lastClr="FFFFFF"/>
          </a:solidFill>
          <a:ln w="6350" cap="flat" cmpd="sng" algn="ctr">
            <a:noFill/>
            <a:prstDash val="solid"/>
            <a:miter lim="800000"/>
          </a:ln>
          <a:effectLst/>
          <a:extLst>
            <a:ext uri="{91240B29-F687-4F45-9708-019B960494DF}">
              <a14:hiddenLine xmlns:a14="http://schemas.microsoft.com/office/drawing/2010/main" w="6350">
                <a:solidFill>
                  <a:srgbClr val="1F74AD"/>
                </a:solidFill>
                <a:prstDash val="solid"/>
                <a:miter lim="800000"/>
                <a:headEnd/>
                <a:tailEnd/>
              </a14:hiddenLine>
            </a:ext>
          </a:extLst>
        </p:spPr>
        <p:style>
          <a:lnRef idx="1">
            <a:srgbClr val="1F74AD"/>
          </a:lnRef>
          <a:fillRef idx="0">
            <a:srgbClr val="1F74AD"/>
          </a:fillRef>
          <a:effectRef idx="0">
            <a:srgbClr val="1F74AD"/>
          </a:effectRef>
          <a:fontRef idx="minor">
            <a:srgbClr val="000000"/>
          </a:fontRef>
        </p:style>
        <p:txBody>
          <a:bodyPr rtlCol="0" anchor="ctr"/>
          <a:lstStyle/>
          <a:p>
            <a:pPr algn="ctr"/>
            <a:endParaRPr lang="zh-CN" altLang="en-US">
              <a:latin typeface="微软雅黑" charset="0"/>
              <a:ea typeface="微软雅黑" charset="0"/>
            </a:endParaRPr>
          </a:p>
        </p:txBody>
      </p:sp>
      <p:sp>
        <p:nvSpPr>
          <p:cNvPr id="94" name="PA_ImportSvg_636880681662932197"/>
          <p:cNvSpPr/>
          <p:nvPr>
            <p:custDataLst>
              <p:tags r:id="rId37"/>
            </p:custDataLst>
          </p:nvPr>
        </p:nvSpPr>
        <p:spPr>
          <a:xfrm>
            <a:off x="5419725" y="5191760"/>
            <a:ext cx="314960" cy="306705"/>
          </a:xfrm>
          <a:custGeom>
            <a:avLst/>
            <a:gdLst/>
            <a:ahLst/>
            <a:cxnLst/>
            <a:rect l="l" t="t" r="r" b="b"/>
            <a:pathLst>
              <a:path w="9525000" h="9265922">
                <a:moveTo>
                  <a:pt x="8829040" y="1"/>
                </a:moveTo>
                <a:lnTo>
                  <a:pt x="695960" y="1"/>
                </a:lnTo>
                <a:lnTo>
                  <a:pt x="0" y="2781301"/>
                </a:lnTo>
                <a:lnTo>
                  <a:pt x="594360" y="2781301"/>
                </a:lnTo>
                <a:lnTo>
                  <a:pt x="594360" y="9265922"/>
                </a:lnTo>
                <a:lnTo>
                  <a:pt x="3373120" y="9265922"/>
                </a:lnTo>
                <a:lnTo>
                  <a:pt x="3373120" y="5560061"/>
                </a:lnTo>
                <a:lnTo>
                  <a:pt x="6151880" y="5560061"/>
                </a:lnTo>
                <a:lnTo>
                  <a:pt x="6151880" y="9265921"/>
                </a:lnTo>
                <a:lnTo>
                  <a:pt x="8930640" y="9265921"/>
                </a:lnTo>
                <a:lnTo>
                  <a:pt x="8930640" y="2781301"/>
                </a:lnTo>
                <a:lnTo>
                  <a:pt x="9525000" y="2781301"/>
                </a:lnTo>
                <a:close/>
                <a:moveTo>
                  <a:pt x="2446020" y="7411721"/>
                </a:moveTo>
                <a:lnTo>
                  <a:pt x="1518920" y="7411721"/>
                </a:lnTo>
                <a:lnTo>
                  <a:pt x="1518920" y="6484621"/>
                </a:lnTo>
                <a:lnTo>
                  <a:pt x="2446020" y="6484621"/>
                </a:lnTo>
                <a:close/>
                <a:moveTo>
                  <a:pt x="3373120" y="4632961"/>
                </a:moveTo>
                <a:lnTo>
                  <a:pt x="2446020" y="4632961"/>
                </a:lnTo>
                <a:lnTo>
                  <a:pt x="2446020" y="3705861"/>
                </a:lnTo>
                <a:lnTo>
                  <a:pt x="3373120" y="3705861"/>
                </a:lnTo>
                <a:close/>
                <a:moveTo>
                  <a:pt x="5224780" y="4632961"/>
                </a:moveTo>
                <a:lnTo>
                  <a:pt x="4297680" y="4632961"/>
                </a:lnTo>
                <a:lnTo>
                  <a:pt x="4297680" y="3705861"/>
                </a:lnTo>
                <a:lnTo>
                  <a:pt x="5224780" y="3705861"/>
                </a:lnTo>
                <a:close/>
                <a:moveTo>
                  <a:pt x="6151880" y="3705861"/>
                </a:moveTo>
                <a:lnTo>
                  <a:pt x="7078980" y="3705861"/>
                </a:lnTo>
                <a:lnTo>
                  <a:pt x="7078980" y="4632961"/>
                </a:lnTo>
                <a:lnTo>
                  <a:pt x="6151880" y="4632961"/>
                </a:lnTo>
                <a:close/>
                <a:moveTo>
                  <a:pt x="8006080" y="7411721"/>
                </a:moveTo>
                <a:lnTo>
                  <a:pt x="7078980" y="7411721"/>
                </a:lnTo>
                <a:lnTo>
                  <a:pt x="7078980" y="6484621"/>
                </a:lnTo>
                <a:lnTo>
                  <a:pt x="8006080" y="6484621"/>
                </a:lnTo>
                <a:close/>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style>
          <a:lnRef idx="2">
            <a:srgbClr val="1F74AD">
              <a:shade val="50000"/>
            </a:srgbClr>
          </a:lnRef>
          <a:fillRef idx="1">
            <a:srgbClr val="1F74AD"/>
          </a:fillRef>
          <a:effectRef idx="0">
            <a:srgbClr val="1F74AD"/>
          </a:effectRef>
          <a:fontRef idx="minor">
            <a:sysClr val="window" lastClr="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a:latin typeface="微软雅黑" charset="0"/>
              <a:ea typeface="微软雅黑" charset="0"/>
            </a:endParaRPr>
          </a:p>
        </p:txBody>
      </p:sp>
      <p:sp>
        <p:nvSpPr>
          <p:cNvPr id="95" name="任意多边形: 形状 94"/>
          <p:cNvSpPr/>
          <p:nvPr>
            <p:custDataLst>
              <p:tags r:id="rId38"/>
            </p:custDataLst>
          </p:nvPr>
        </p:nvSpPr>
        <p:spPr>
          <a:xfrm>
            <a:off x="5561330" y="5405755"/>
            <a:ext cx="31115" cy="92075"/>
          </a:xfrm>
          <a:custGeom>
            <a:avLst/>
            <a:gdLst/>
            <a:ahLst/>
            <a:cxnLst/>
            <a:rect l="0" t="0" r="0" b="0"/>
            <a:pathLst>
              <a:path w="927101" h="2778761">
                <a:moveTo>
                  <a:pt x="0" y="0"/>
                </a:moveTo>
                <a:lnTo>
                  <a:pt x="927100" y="0"/>
                </a:lnTo>
                <a:lnTo>
                  <a:pt x="927100" y="2778760"/>
                </a:lnTo>
                <a:lnTo>
                  <a:pt x="0" y="2778760"/>
                </a:lnTo>
              </a:path>
            </a:pathLst>
          </a:custGeom>
          <a:solidFill>
            <a:sysClr val="window" lastClr="FFFFFF"/>
          </a:solidFill>
          <a:ln w="6350" cap="flat" cmpd="sng" algn="ctr">
            <a:noFill/>
            <a:prstDash val="solid"/>
            <a:miter lim="800000"/>
          </a:ln>
          <a:effectLst/>
          <a:extLst>
            <a:ext uri="{91240B29-F687-4F45-9708-019B960494DF}">
              <a14:hiddenLine xmlns:a14="http://schemas.microsoft.com/office/drawing/2010/main" w="6350">
                <a:solidFill>
                  <a:srgbClr val="1F74AD"/>
                </a:solidFill>
                <a:prstDash val="solid"/>
                <a:miter lim="800000"/>
                <a:headEnd/>
                <a:tailEnd/>
              </a14:hiddenLine>
            </a:ext>
          </a:extLst>
        </p:spPr>
        <p:style>
          <a:lnRef idx="1">
            <a:srgbClr val="1F74AD"/>
          </a:lnRef>
          <a:fillRef idx="0">
            <a:srgbClr val="1F74AD"/>
          </a:fillRef>
          <a:effectRef idx="0">
            <a:srgbClr val="1F74AD"/>
          </a:effectRef>
          <a:fontRef idx="minor">
            <a:srgbClr val="000000"/>
          </a:fontRef>
        </p:style>
        <p:txBody>
          <a:bodyPr rtlCol="0" anchor="ctr"/>
          <a:lstStyle/>
          <a:p>
            <a:pPr algn="ctr"/>
            <a:endParaRPr lang="zh-CN" altLang="en-US">
              <a:latin typeface="微软雅黑" charset="0"/>
              <a:ea typeface="微软雅黑" charset="0"/>
            </a:endParaRPr>
          </a:p>
        </p:txBody>
      </p:sp>
      <p:sp>
        <p:nvSpPr>
          <p:cNvPr id="96" name="Oval 45"/>
          <p:cNvSpPr/>
          <p:nvPr>
            <p:custDataLst>
              <p:tags r:id="rId39"/>
            </p:custDataLst>
          </p:nvPr>
        </p:nvSpPr>
        <p:spPr>
          <a:xfrm>
            <a:off x="8839835" y="4867910"/>
            <a:ext cx="454025" cy="454025"/>
          </a:xfrm>
          <a:prstGeom prst="ellipse">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fontScale="62500" lnSpcReduction="20000"/>
          </a:body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微软雅黑" charset="0"/>
              <a:ea typeface="微软雅黑" charset="0"/>
            </a:endParaRPr>
          </a:p>
        </p:txBody>
      </p:sp>
      <p:sp>
        <p:nvSpPr>
          <p:cNvPr id="98" name="TextBox 37"/>
          <p:cNvSpPr txBox="1"/>
          <p:nvPr>
            <p:custDataLst>
              <p:tags r:id="rId40"/>
            </p:custDataLst>
          </p:nvPr>
        </p:nvSpPr>
        <p:spPr>
          <a:xfrm flipH="1">
            <a:off x="9568815" y="4878705"/>
            <a:ext cx="1807210" cy="454025"/>
          </a:xfrm>
          <a:prstGeom prst="rect">
            <a:avLst/>
          </a:prstGeom>
          <a:noFill/>
        </p:spPr>
        <p:txBody>
          <a:bodyPr wrap="square" bIns="0" rtlCol="0" anchor="b">
            <a:normAutofit/>
          </a:bodyPr>
          <a:lstStyle/>
          <a:p>
            <a:pPr>
              <a:lnSpc>
                <a:spcPct val="120000"/>
              </a:lnSpc>
              <a:defRPr/>
            </a:pPr>
            <a:r>
              <a:rPr lang="en-US" altLang="zh-CN" b="1" spc="300" dirty="0">
                <a:solidFill>
                  <a:srgbClr val="69A35B"/>
                </a:solidFill>
                <a:latin typeface="微软雅黑" charset="0"/>
                <a:ea typeface="微软雅黑" charset="0"/>
                <a:cs typeface="微软雅黑" charset="0"/>
              </a:rPr>
              <a:t>AR</a:t>
            </a:r>
            <a:r>
              <a:rPr lang="zh-CN" altLang="en-US" b="1" spc="300" dirty="0">
                <a:solidFill>
                  <a:srgbClr val="69A35B"/>
                </a:solidFill>
                <a:latin typeface="微软雅黑" charset="0"/>
                <a:ea typeface="微软雅黑" charset="0"/>
                <a:cs typeface="微软雅黑" charset="0"/>
              </a:rPr>
              <a:t>系统</a:t>
            </a:r>
            <a:endParaRPr lang="zh-CN" altLang="en-US" b="1" spc="300" dirty="0">
              <a:solidFill>
                <a:srgbClr val="69A35B"/>
              </a:solidFill>
              <a:latin typeface="微软雅黑" charset="0"/>
              <a:ea typeface="微软雅黑" charset="0"/>
              <a:cs typeface="微软雅黑" charset="0"/>
            </a:endParaRPr>
          </a:p>
        </p:txBody>
      </p:sp>
      <p:sp>
        <p:nvSpPr>
          <p:cNvPr id="99" name="文本框 98"/>
          <p:cNvSpPr txBox="1"/>
          <p:nvPr>
            <p:custDataLst>
              <p:tags r:id="rId41"/>
            </p:custDataLst>
          </p:nvPr>
        </p:nvSpPr>
        <p:spPr>
          <a:xfrm>
            <a:off x="8776335" y="5419090"/>
            <a:ext cx="2593340" cy="905510"/>
          </a:xfrm>
          <a:prstGeom prst="rect">
            <a:avLst/>
          </a:prstGeom>
          <a:noFill/>
        </p:spPr>
        <p:txBody>
          <a:bodyPr wrap="square" tIns="0" rtlCol="0">
            <a:noAutofit/>
          </a:bodyPr>
          <a:lstStyle/>
          <a:p>
            <a:pPr>
              <a:lnSpc>
                <a:spcPct val="120000"/>
              </a:lnSpc>
              <a:spcAft>
                <a:spcPts val="1000"/>
              </a:spcAft>
              <a:defRPr/>
            </a:pPr>
            <a:r>
              <a:rPr lang="zh-CN" altLang="en-US" sz="1000" spc="150" dirty="0">
                <a:solidFill>
                  <a:prstClr val="white">
                    <a:lumMod val="50000"/>
                  </a:prstClr>
                </a:solidFill>
                <a:latin typeface="微软雅黑" charset="0"/>
                <a:ea typeface="微软雅黑" charset="0"/>
                <a:cs typeface="微软雅黑" charset="0"/>
                <a:sym typeface="Arial" panose="020B0604020202020204" pitchFamily="34" charset="0"/>
              </a:rPr>
              <a:t>AR系统是沃尔沃智能工厂的增强现实系统，它可以将虚拟信息叠加到实际场景中，提供数字化的工作指导和培训。例如，该系统能够通过AR眼镜，提供操作步骤和提示，帮助工人进行机器操作和维护。</a:t>
            </a:r>
            <a:endParaRPr lang="zh-CN" altLang="en-US" sz="1000" spc="150" dirty="0">
              <a:solidFill>
                <a:prstClr val="white">
                  <a:lumMod val="50000"/>
                </a:prstClr>
              </a:solidFill>
              <a:latin typeface="微软雅黑" charset="0"/>
              <a:ea typeface="微软雅黑" charset="0"/>
              <a:cs typeface="微软雅黑" charset="0"/>
              <a:sym typeface="Arial" panose="020B0604020202020204" pitchFamily="34" charset="0"/>
            </a:endParaRPr>
          </a:p>
        </p:txBody>
      </p:sp>
      <p:sp>
        <p:nvSpPr>
          <p:cNvPr id="100" name="Freeform 116"/>
          <p:cNvSpPr>
            <a:spLocks noChangeArrowheads="1"/>
          </p:cNvSpPr>
          <p:nvPr>
            <p:custDataLst>
              <p:tags r:id="rId42"/>
            </p:custDataLst>
          </p:nvPr>
        </p:nvSpPr>
        <p:spPr bwMode="auto">
          <a:xfrm>
            <a:off x="8955016" y="4961338"/>
            <a:ext cx="234410" cy="241852"/>
          </a:xfrm>
          <a:custGeom>
            <a:avLst/>
            <a:gdLst>
              <a:gd name="T0" fmla="*/ 179798 w 445"/>
              <a:gd name="T1" fmla="*/ 71025 h 462"/>
              <a:gd name="T2" fmla="*/ 179798 w 445"/>
              <a:gd name="T3" fmla="*/ 71025 h 462"/>
              <a:gd name="T4" fmla="*/ 119566 w 445"/>
              <a:gd name="T5" fmla="*/ 3574 h 462"/>
              <a:gd name="T6" fmla="*/ 16182 w 445"/>
              <a:gd name="T7" fmla="*/ 110781 h 462"/>
              <a:gd name="T8" fmla="*/ 4045 w 445"/>
              <a:gd name="T9" fmla="*/ 142497 h 462"/>
              <a:gd name="T10" fmla="*/ 36409 w 445"/>
              <a:gd name="T11" fmla="*/ 158578 h 462"/>
              <a:gd name="T12" fmla="*/ 44050 w 445"/>
              <a:gd name="T13" fmla="*/ 154558 h 462"/>
              <a:gd name="T14" fmla="*/ 60232 w 445"/>
              <a:gd name="T15" fmla="*/ 166172 h 462"/>
              <a:gd name="T16" fmla="*/ 71919 w 445"/>
              <a:gd name="T17" fmla="*/ 193867 h 462"/>
              <a:gd name="T18" fmla="*/ 84055 w 445"/>
              <a:gd name="T19" fmla="*/ 201908 h 462"/>
              <a:gd name="T20" fmla="*/ 107879 w 445"/>
              <a:gd name="T21" fmla="*/ 193867 h 462"/>
              <a:gd name="T22" fmla="*/ 111924 w 445"/>
              <a:gd name="T23" fmla="*/ 185827 h 462"/>
              <a:gd name="T24" fmla="*/ 103833 w 445"/>
              <a:gd name="T25" fmla="*/ 174213 h 462"/>
              <a:gd name="T26" fmla="*/ 91697 w 445"/>
              <a:gd name="T27" fmla="*/ 150538 h 462"/>
              <a:gd name="T28" fmla="*/ 103833 w 445"/>
              <a:gd name="T29" fmla="*/ 138477 h 462"/>
              <a:gd name="T30" fmla="*/ 187439 w 445"/>
              <a:gd name="T31" fmla="*/ 158578 h 462"/>
              <a:gd name="T32" fmla="*/ 179798 w 445"/>
              <a:gd name="T33" fmla="*/ 71025 h 462"/>
              <a:gd name="T34" fmla="*/ 175303 w 445"/>
              <a:gd name="T35" fmla="*/ 138477 h 462"/>
              <a:gd name="T36" fmla="*/ 175303 w 445"/>
              <a:gd name="T37" fmla="*/ 138477 h 462"/>
              <a:gd name="T38" fmla="*/ 135747 w 445"/>
              <a:gd name="T39" fmla="*/ 91127 h 462"/>
              <a:gd name="T40" fmla="*/ 127656 w 445"/>
              <a:gd name="T41" fmla="*/ 27695 h 462"/>
              <a:gd name="T42" fmla="*/ 163616 w 445"/>
              <a:gd name="T43" fmla="*/ 79066 h 462"/>
              <a:gd name="T44" fmla="*/ 175303 w 445"/>
              <a:gd name="T45" fmla="*/ 13847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ysClr val="window" lastClr="FFFFFF"/>
          </a:solidFill>
          <a:ln>
            <a:noFill/>
          </a:ln>
          <a:effectLst/>
        </p:spPr>
        <p:txBody>
          <a:bodyPr wrap="square" lIns="34290" tIns="17145" rIns="34290" bIns="17145" anchor="ctr">
            <a:normAutofit fontScale="70000" lnSpcReduction="20000"/>
          </a:body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文本框 22"/>
          <p:cNvSpPr txBox="1"/>
          <p:nvPr/>
        </p:nvSpPr>
        <p:spPr>
          <a:xfrm>
            <a:off x="591820" y="478155"/>
            <a:ext cx="5382260" cy="491490"/>
          </a:xfrm>
          <a:prstGeom prst="rect">
            <a:avLst/>
          </a:prstGeom>
          <a:noFill/>
        </p:spPr>
        <p:txBody>
          <a:bodyPr wrap="square" rtlCol="0">
            <a:spAutoFit/>
          </a:bodyPr>
          <a:lstStyle/>
          <a:p>
            <a:r>
              <a:rPr lang="zh-CN" altLang="en-US" sz="2600" dirty="0" smtClean="0">
                <a:solidFill>
                  <a:srgbClr val="2E75B6"/>
                </a:solidFill>
                <a:latin typeface="微软雅黑" charset="0"/>
                <a:ea typeface="微软雅黑" charset="0"/>
                <a:cs typeface="微软雅黑" charset="0"/>
                <a:sym typeface="+mn-lt"/>
              </a:rPr>
              <a:t>沃尔沃智能工厂</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硬件系统</a:t>
            </a:r>
            <a:endParaRPr lang="zh-CN" altLang="en-US" sz="2600" dirty="0" smtClean="0">
              <a:solidFill>
                <a:srgbClr val="2E75B6"/>
              </a:solidFill>
              <a:latin typeface="微软雅黑" charset="0"/>
              <a:ea typeface="微软雅黑" charset="0"/>
              <a:cs typeface="微软雅黑" charset="0"/>
              <a:sym typeface="+mn-lt"/>
            </a:endParaRPr>
          </a:p>
        </p:txBody>
      </p:sp>
      <p:sp>
        <p:nvSpPr>
          <p:cNvPr id="31" name="同心圆 30"/>
          <p:cNvSpPr/>
          <p:nvPr>
            <p:custDataLst>
              <p:tags r:id="rId1"/>
            </p:custDataLst>
          </p:nvPr>
        </p:nvSpPr>
        <p:spPr>
          <a:xfrm>
            <a:off x="2259965" y="174752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2" name="空心弧 31"/>
          <p:cNvSpPr/>
          <p:nvPr>
            <p:custDataLst>
              <p:tags r:id="rId2"/>
            </p:custDataLst>
          </p:nvPr>
        </p:nvSpPr>
        <p:spPr>
          <a:xfrm>
            <a:off x="2258695" y="1752600"/>
            <a:ext cx="1155065" cy="1132840"/>
          </a:xfrm>
          <a:prstGeom prst="blockArc">
            <a:avLst>
              <a:gd name="adj1" fmla="val 7880487"/>
              <a:gd name="adj2" fmla="val 30243"/>
              <a:gd name="adj3" fmla="val 3845"/>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5" name="椭圆 34"/>
          <p:cNvSpPr/>
          <p:nvPr>
            <p:custDataLst>
              <p:tags r:id="rId3"/>
            </p:custDataLst>
          </p:nvPr>
        </p:nvSpPr>
        <p:spPr>
          <a:xfrm>
            <a:off x="2583815" y="1510665"/>
            <a:ext cx="504825" cy="504825"/>
          </a:xfrm>
          <a:prstGeom prst="ellips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36" name="图片 35" descr="343435383037343b343532333833373bb9abcbbe"/>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2692400" y="1619250"/>
            <a:ext cx="288290" cy="288290"/>
          </a:xfrm>
          <a:prstGeom prst="rect">
            <a:avLst/>
          </a:prstGeom>
          <a:effectLst>
            <a:outerShdw blurRad="50800" dist="50800" dir="5400000" sx="1000" sy="1000" algn="ctr" rotWithShape="0">
              <a:srgbClr val="FFFFFF">
                <a:alpha val="18000"/>
              </a:srgbClr>
            </a:outerShdw>
          </a:effectLst>
        </p:spPr>
      </p:pic>
      <p:sp>
        <p:nvSpPr>
          <p:cNvPr id="38" name="同心圆 37"/>
          <p:cNvSpPr/>
          <p:nvPr>
            <p:custDataLst>
              <p:tags r:id="rId7"/>
            </p:custDataLst>
          </p:nvPr>
        </p:nvSpPr>
        <p:spPr>
          <a:xfrm>
            <a:off x="4472940" y="174752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39" name="空心弧 38"/>
          <p:cNvSpPr/>
          <p:nvPr>
            <p:custDataLst>
              <p:tags r:id="rId8"/>
            </p:custDataLst>
          </p:nvPr>
        </p:nvSpPr>
        <p:spPr>
          <a:xfrm>
            <a:off x="4471670" y="1752600"/>
            <a:ext cx="1155065" cy="1132840"/>
          </a:xfrm>
          <a:prstGeom prst="blockArc">
            <a:avLst>
              <a:gd name="adj1" fmla="val 5028564"/>
              <a:gd name="adj2" fmla="val 20826929"/>
              <a:gd name="adj3" fmla="val 3846"/>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0" name="椭圆 39"/>
          <p:cNvSpPr/>
          <p:nvPr>
            <p:custDataLst>
              <p:tags r:id="rId9"/>
            </p:custDataLst>
          </p:nvPr>
        </p:nvSpPr>
        <p:spPr>
          <a:xfrm>
            <a:off x="4796790" y="1510665"/>
            <a:ext cx="504825" cy="504825"/>
          </a:xfrm>
          <a:prstGeom prst="ellips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45" name="同心圆 44"/>
          <p:cNvSpPr/>
          <p:nvPr>
            <p:custDataLst>
              <p:tags r:id="rId10"/>
            </p:custDataLst>
          </p:nvPr>
        </p:nvSpPr>
        <p:spPr>
          <a:xfrm>
            <a:off x="6605905" y="174752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6" name="空心弧 45"/>
          <p:cNvSpPr/>
          <p:nvPr>
            <p:custDataLst>
              <p:tags r:id="rId11"/>
            </p:custDataLst>
          </p:nvPr>
        </p:nvSpPr>
        <p:spPr>
          <a:xfrm>
            <a:off x="6604635" y="1752600"/>
            <a:ext cx="1155065" cy="1132840"/>
          </a:xfrm>
          <a:prstGeom prst="blockArc">
            <a:avLst>
              <a:gd name="adj1" fmla="val 2978845"/>
              <a:gd name="adj2" fmla="val 30243"/>
              <a:gd name="adj3" fmla="val 3845"/>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47" name="椭圆 46"/>
          <p:cNvSpPr/>
          <p:nvPr>
            <p:custDataLst>
              <p:tags r:id="rId12"/>
            </p:custDataLst>
          </p:nvPr>
        </p:nvSpPr>
        <p:spPr>
          <a:xfrm>
            <a:off x="6929755" y="1510665"/>
            <a:ext cx="504825" cy="504825"/>
          </a:xfrm>
          <a:prstGeom prst="ellips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50" name="同心圆 49"/>
          <p:cNvSpPr/>
          <p:nvPr>
            <p:custDataLst>
              <p:tags r:id="rId13"/>
            </p:custDataLst>
          </p:nvPr>
        </p:nvSpPr>
        <p:spPr>
          <a:xfrm>
            <a:off x="8845550" y="1747520"/>
            <a:ext cx="1153160" cy="1143635"/>
          </a:xfrm>
          <a:prstGeom prst="donut">
            <a:avLst>
              <a:gd name="adj" fmla="val 4151"/>
            </a:avLst>
          </a:prstGeom>
          <a:solidFill>
            <a:srgbClr val="000000">
              <a:alpha val="11000"/>
            </a:srgbClr>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1" name="空心弧 50"/>
          <p:cNvSpPr/>
          <p:nvPr>
            <p:custDataLst>
              <p:tags r:id="rId14"/>
            </p:custDataLst>
          </p:nvPr>
        </p:nvSpPr>
        <p:spPr>
          <a:xfrm>
            <a:off x="8844280" y="1752600"/>
            <a:ext cx="1155065" cy="1132840"/>
          </a:xfrm>
          <a:prstGeom prst="blockArc">
            <a:avLst>
              <a:gd name="adj1" fmla="val 9179172"/>
              <a:gd name="adj2" fmla="val 992305"/>
              <a:gd name="adj3" fmla="val 4035"/>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solidFill>
                <a:srgbClr val="000000"/>
              </a:solidFill>
              <a:latin typeface="微软雅黑" charset="0"/>
              <a:ea typeface="微软雅黑" charset="0"/>
            </a:endParaRPr>
          </a:p>
        </p:txBody>
      </p:sp>
      <p:sp>
        <p:nvSpPr>
          <p:cNvPr id="52" name="椭圆 51"/>
          <p:cNvSpPr/>
          <p:nvPr>
            <p:custDataLst>
              <p:tags r:id="rId15"/>
            </p:custDataLst>
          </p:nvPr>
        </p:nvSpPr>
        <p:spPr>
          <a:xfrm>
            <a:off x="9169400" y="1510665"/>
            <a:ext cx="504825" cy="504825"/>
          </a:xfrm>
          <a:prstGeom prst="ellips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pic>
        <p:nvPicPr>
          <p:cNvPr id="65" name="图片 64" descr="343435383037343b343532333835313bc7e5b5a5"/>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4905375" y="1619250"/>
            <a:ext cx="288290" cy="288290"/>
          </a:xfrm>
          <a:prstGeom prst="rect">
            <a:avLst/>
          </a:prstGeom>
          <a:effectLst>
            <a:outerShdw blurRad="50800" dist="50800" dir="5400000" sx="1000" sy="1000" algn="ctr" rotWithShape="0">
              <a:srgbClr val="000000">
                <a:alpha val="100000"/>
              </a:srgbClr>
            </a:outerShdw>
          </a:effectLst>
        </p:spPr>
      </p:pic>
      <p:pic>
        <p:nvPicPr>
          <p:cNvPr id="66" name="图片 65" descr="343435383037343b343532333834333bb9a4d7f7"/>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7038340" y="1619250"/>
            <a:ext cx="288290" cy="288290"/>
          </a:xfrm>
          <a:prstGeom prst="rect">
            <a:avLst/>
          </a:prstGeom>
          <a:effectLst/>
        </p:spPr>
      </p:pic>
      <p:pic>
        <p:nvPicPr>
          <p:cNvPr id="67" name="图片 66" descr="343435383037343b343532333834323bbdb1b1ad"/>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9277985" y="1619250"/>
            <a:ext cx="288290" cy="288290"/>
          </a:xfrm>
          <a:prstGeom prst="rect">
            <a:avLst/>
          </a:prstGeom>
          <a:effectLst/>
        </p:spPr>
      </p:pic>
      <p:sp>
        <p:nvSpPr>
          <p:cNvPr id="70" name="文本框 69"/>
          <p:cNvSpPr txBox="1"/>
          <p:nvPr>
            <p:custDataLst>
              <p:tags r:id="rId25"/>
            </p:custDataLst>
          </p:nvPr>
        </p:nvSpPr>
        <p:spPr>
          <a:xfrm>
            <a:off x="2582545" y="2158365"/>
            <a:ext cx="588010" cy="322580"/>
          </a:xfrm>
          <a:prstGeom prst="rect">
            <a:avLst/>
          </a:prstGeom>
          <a:noFill/>
        </p:spPr>
        <p:txBody>
          <a:bodyPr wrap="square" bIns="0" rtlCol="0">
            <a:normAutofit fontScale="80000"/>
          </a:bodyPr>
          <a:p>
            <a:r>
              <a:rPr lang="en-US" altLang="zh-CN" sz="2000" spc="300">
                <a:solidFill>
                  <a:srgbClr val="6096E6"/>
                </a:solidFill>
                <a:uFillTx/>
                <a:latin typeface="微软雅黑" charset="0"/>
                <a:ea typeface="微软雅黑" charset="0"/>
              </a:rPr>
              <a:t>01</a:t>
            </a:r>
            <a:endParaRPr lang="en-US" altLang="zh-CN" sz="2000" spc="300">
              <a:solidFill>
                <a:srgbClr val="6096E6"/>
              </a:solidFill>
              <a:uFillTx/>
              <a:latin typeface="微软雅黑" charset="0"/>
              <a:ea typeface="微软雅黑" charset="0"/>
            </a:endParaRPr>
          </a:p>
        </p:txBody>
      </p:sp>
      <p:sp>
        <p:nvSpPr>
          <p:cNvPr id="71" name="文本框 70"/>
          <p:cNvSpPr txBox="1"/>
          <p:nvPr>
            <p:custDataLst>
              <p:tags r:id="rId26"/>
            </p:custDataLst>
          </p:nvPr>
        </p:nvSpPr>
        <p:spPr>
          <a:xfrm>
            <a:off x="4795520" y="2158365"/>
            <a:ext cx="528955" cy="322580"/>
          </a:xfrm>
          <a:prstGeom prst="rect">
            <a:avLst/>
          </a:prstGeom>
          <a:noFill/>
        </p:spPr>
        <p:txBody>
          <a:bodyPr wrap="square" bIns="0" rtlCol="0">
            <a:normAutofit fontScale="80000"/>
          </a:bodyPr>
          <a:p>
            <a:r>
              <a:rPr lang="en-US" altLang="zh-CN" sz="2000" spc="300">
                <a:solidFill>
                  <a:srgbClr val="58B6E5"/>
                </a:solidFill>
                <a:uFillTx/>
                <a:latin typeface="微软雅黑" charset="0"/>
                <a:ea typeface="微软雅黑" charset="0"/>
              </a:rPr>
              <a:t>02</a:t>
            </a:r>
            <a:endParaRPr lang="en-US" altLang="zh-CN" sz="2000" spc="300">
              <a:solidFill>
                <a:srgbClr val="58B6E5"/>
              </a:solidFill>
              <a:uFillTx/>
              <a:latin typeface="微软雅黑" charset="0"/>
              <a:ea typeface="微软雅黑" charset="0"/>
            </a:endParaRPr>
          </a:p>
        </p:txBody>
      </p:sp>
      <p:sp>
        <p:nvSpPr>
          <p:cNvPr id="72" name="文本框 71"/>
          <p:cNvSpPr txBox="1"/>
          <p:nvPr>
            <p:custDataLst>
              <p:tags r:id="rId27"/>
            </p:custDataLst>
          </p:nvPr>
        </p:nvSpPr>
        <p:spPr>
          <a:xfrm>
            <a:off x="9168130" y="2158365"/>
            <a:ext cx="579120" cy="322580"/>
          </a:xfrm>
          <a:prstGeom prst="rect">
            <a:avLst/>
          </a:prstGeom>
          <a:noFill/>
        </p:spPr>
        <p:txBody>
          <a:bodyPr wrap="square" bIns="0" rtlCol="0">
            <a:normAutofit fontScale="80000"/>
          </a:bodyPr>
          <a:p>
            <a:r>
              <a:rPr lang="en-US" altLang="zh-CN" sz="2000" spc="300">
                <a:solidFill>
                  <a:srgbClr val="FFBA55"/>
                </a:solidFill>
                <a:uFillTx/>
                <a:latin typeface="微软雅黑" charset="0"/>
                <a:ea typeface="微软雅黑" charset="0"/>
              </a:rPr>
              <a:t>04</a:t>
            </a:r>
            <a:endParaRPr lang="en-US" altLang="zh-CN" sz="2000" spc="300">
              <a:solidFill>
                <a:srgbClr val="FFBA55"/>
              </a:solidFill>
              <a:uFillTx/>
              <a:latin typeface="微软雅黑" charset="0"/>
              <a:ea typeface="微软雅黑" charset="0"/>
            </a:endParaRPr>
          </a:p>
        </p:txBody>
      </p:sp>
      <p:sp>
        <p:nvSpPr>
          <p:cNvPr id="73" name="文本框 72"/>
          <p:cNvSpPr txBox="1"/>
          <p:nvPr>
            <p:custDataLst>
              <p:tags r:id="rId28"/>
            </p:custDataLst>
          </p:nvPr>
        </p:nvSpPr>
        <p:spPr>
          <a:xfrm>
            <a:off x="6928485" y="2158365"/>
            <a:ext cx="548005" cy="322580"/>
          </a:xfrm>
          <a:prstGeom prst="rect">
            <a:avLst/>
          </a:prstGeom>
          <a:noFill/>
        </p:spPr>
        <p:txBody>
          <a:bodyPr wrap="square" bIns="0" rtlCol="0">
            <a:normAutofit fontScale="80000"/>
          </a:bodyPr>
          <a:p>
            <a:r>
              <a:rPr lang="en-US" altLang="zh-CN" sz="2000" spc="300">
                <a:solidFill>
                  <a:srgbClr val="56CA95"/>
                </a:solidFill>
                <a:uFillTx/>
                <a:latin typeface="微软雅黑" charset="0"/>
                <a:ea typeface="微软雅黑" charset="0"/>
              </a:rPr>
              <a:t>03</a:t>
            </a:r>
            <a:endParaRPr lang="en-US" altLang="zh-CN" sz="2000" spc="300">
              <a:solidFill>
                <a:srgbClr val="56CA95"/>
              </a:solidFill>
              <a:uFillTx/>
              <a:latin typeface="微软雅黑" charset="0"/>
              <a:ea typeface="微软雅黑" charset="0"/>
            </a:endParaRPr>
          </a:p>
        </p:txBody>
      </p:sp>
      <p:sp>
        <p:nvSpPr>
          <p:cNvPr id="76" name="等腰三角形 75"/>
          <p:cNvSpPr/>
          <p:nvPr>
            <p:custDataLst>
              <p:tags r:id="rId29"/>
            </p:custDataLst>
          </p:nvPr>
        </p:nvSpPr>
        <p:spPr>
          <a:xfrm flipV="1">
            <a:off x="2746375" y="2985135"/>
            <a:ext cx="180975" cy="180975"/>
          </a:xfrm>
          <a:prstGeom prst="triangle">
            <a:avLst/>
          </a:prstGeom>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7" name="等腰三角形 76"/>
          <p:cNvSpPr/>
          <p:nvPr>
            <p:custDataLst>
              <p:tags r:id="rId30"/>
            </p:custDataLst>
          </p:nvPr>
        </p:nvSpPr>
        <p:spPr>
          <a:xfrm flipV="1">
            <a:off x="4959350" y="2985135"/>
            <a:ext cx="180975" cy="180975"/>
          </a:xfrm>
          <a:prstGeom prst="triangle">
            <a:avLst/>
          </a:prstGeom>
          <a:solidFill>
            <a:srgbClr val="58B6E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8" name="等腰三角形 77"/>
          <p:cNvSpPr/>
          <p:nvPr>
            <p:custDataLst>
              <p:tags r:id="rId31"/>
            </p:custDataLst>
          </p:nvPr>
        </p:nvSpPr>
        <p:spPr>
          <a:xfrm flipV="1">
            <a:off x="7092315" y="2985135"/>
            <a:ext cx="180975" cy="180975"/>
          </a:xfrm>
          <a:prstGeom prst="triangle">
            <a:avLst/>
          </a:prstGeom>
          <a:solidFill>
            <a:srgbClr val="56CA9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79" name="等腰三角形 78"/>
          <p:cNvSpPr/>
          <p:nvPr>
            <p:custDataLst>
              <p:tags r:id="rId32"/>
            </p:custDataLst>
          </p:nvPr>
        </p:nvSpPr>
        <p:spPr>
          <a:xfrm flipV="1">
            <a:off x="9331960" y="2985135"/>
            <a:ext cx="180975" cy="180975"/>
          </a:xfrm>
          <a:prstGeom prst="triangle">
            <a:avLst/>
          </a:prstGeom>
          <a:solidFill>
            <a:srgbClr val="FFBA55"/>
          </a:solidFill>
          <a:ln>
            <a:noFill/>
          </a:ln>
        </p:spPr>
        <p:style>
          <a:lnRef idx="2">
            <a:srgbClr val="6096E6">
              <a:shade val="50000"/>
            </a:srgbClr>
          </a:lnRef>
          <a:fillRef idx="1">
            <a:srgbClr val="6096E6"/>
          </a:fillRef>
          <a:effectRef idx="0">
            <a:srgbClr val="6096E6"/>
          </a:effectRef>
          <a:fontRef idx="minor">
            <a:srgbClr val="FFFFFF"/>
          </a:fontRef>
        </p:style>
        <p:txBody>
          <a:bodyPr rtlCol="0" anchor="ctr"/>
          <a:p>
            <a:pPr algn="ctr"/>
            <a:endParaRPr lang="zh-CN" altLang="en-US">
              <a:latin typeface="微软雅黑" charset="0"/>
              <a:ea typeface="微软雅黑" charset="0"/>
            </a:endParaRPr>
          </a:p>
        </p:txBody>
      </p:sp>
      <p:sp>
        <p:nvSpPr>
          <p:cNvPr id="146" name="文本框 145"/>
          <p:cNvSpPr txBox="1"/>
          <p:nvPr>
            <p:custDataLst>
              <p:tags r:id="rId33"/>
            </p:custDataLst>
          </p:nvPr>
        </p:nvSpPr>
        <p:spPr>
          <a:xfrm>
            <a:off x="1680210" y="3256915"/>
            <a:ext cx="2049780" cy="353060"/>
          </a:xfrm>
          <a:prstGeom prst="rect">
            <a:avLst/>
          </a:prstGeom>
          <a:noFill/>
        </p:spPr>
        <p:txBody>
          <a:bodyPr wrap="square" bIns="0" rtlCol="0">
            <a:noAutofit/>
          </a:bodyPr>
          <a:p>
            <a:pPr algn="ctr"/>
            <a:r>
              <a:rPr lang="zh-CN" altLang="en-US" spc="300">
                <a:solidFill>
                  <a:srgbClr val="6096E6"/>
                </a:solidFill>
                <a:uFillTx/>
                <a:latin typeface="微软雅黑" charset="0"/>
                <a:ea typeface="微软雅黑" charset="0"/>
              </a:rPr>
              <a:t>机器人</a:t>
            </a:r>
            <a:endParaRPr lang="zh-CN" altLang="en-US" spc="300">
              <a:solidFill>
                <a:srgbClr val="6096E6"/>
              </a:solidFill>
              <a:uFillTx/>
              <a:latin typeface="微软雅黑" charset="0"/>
              <a:ea typeface="微软雅黑" charset="0"/>
            </a:endParaRPr>
          </a:p>
        </p:txBody>
      </p:sp>
      <p:sp>
        <p:nvSpPr>
          <p:cNvPr id="147" name="文本框 146"/>
          <p:cNvSpPr txBox="1"/>
          <p:nvPr>
            <p:custDataLst>
              <p:tags r:id="rId34"/>
            </p:custDataLst>
          </p:nvPr>
        </p:nvSpPr>
        <p:spPr>
          <a:xfrm>
            <a:off x="1891030" y="3683635"/>
            <a:ext cx="1786255" cy="1570355"/>
          </a:xfrm>
          <a:prstGeom prst="rect">
            <a:avLst/>
          </a:prstGeom>
          <a:noFill/>
        </p:spPr>
        <p:txBody>
          <a:bodyPr wrap="square" rtlCol="0">
            <a:no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沃尔沃智能工厂使用多种类型的机器人，包括装配机器人、焊接机器人、喷漆机器人等。这些机器人可以进行高速、高精度的操作，以提高生产效率和质量。</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89" name="文本框 88"/>
          <p:cNvSpPr txBox="1"/>
          <p:nvPr>
            <p:custDataLst>
              <p:tags r:id="rId35"/>
            </p:custDataLst>
          </p:nvPr>
        </p:nvSpPr>
        <p:spPr>
          <a:xfrm>
            <a:off x="4227830" y="3283585"/>
            <a:ext cx="1645285" cy="353060"/>
          </a:xfrm>
          <a:prstGeom prst="rect">
            <a:avLst/>
          </a:prstGeom>
          <a:noFill/>
        </p:spPr>
        <p:txBody>
          <a:bodyPr wrap="square" bIns="0" rtlCol="0">
            <a:normAutofit lnSpcReduction="10000"/>
          </a:bodyPr>
          <a:p>
            <a:pPr algn="ctr"/>
            <a:r>
              <a:rPr lang="zh-CN" altLang="en-US" spc="300">
                <a:solidFill>
                  <a:srgbClr val="58B6E5"/>
                </a:solidFill>
                <a:uFillTx/>
                <a:latin typeface="微软雅黑" charset="0"/>
                <a:ea typeface="微软雅黑" charset="0"/>
              </a:rPr>
              <a:t>传感器</a:t>
            </a:r>
            <a:endParaRPr lang="zh-CN" altLang="en-US" spc="300">
              <a:solidFill>
                <a:srgbClr val="58B6E5"/>
              </a:solidFill>
              <a:uFillTx/>
              <a:latin typeface="微软雅黑" charset="0"/>
              <a:ea typeface="微软雅黑" charset="0"/>
            </a:endParaRPr>
          </a:p>
        </p:txBody>
      </p:sp>
      <p:sp>
        <p:nvSpPr>
          <p:cNvPr id="90" name="文本框 89"/>
          <p:cNvSpPr txBox="1"/>
          <p:nvPr>
            <p:custDataLst>
              <p:tags r:id="rId36"/>
            </p:custDataLst>
          </p:nvPr>
        </p:nvSpPr>
        <p:spPr>
          <a:xfrm>
            <a:off x="4197350" y="3670300"/>
            <a:ext cx="1859915" cy="1570355"/>
          </a:xfrm>
          <a:prstGeom prst="rect">
            <a:avLst/>
          </a:prstGeom>
          <a:noFill/>
        </p:spPr>
        <p:txBody>
          <a:bodyPr wrap="square" rtlCol="0">
            <a:no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沃尔沃智能工厂使用各种类型的传感器，包括光学传感器、压力传感器、温度传感器等。这些传感器可以对生产过程中的物料、设备和环境等进行实时监测和控制，以提高生产效率和质量。</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2" name="文本框 91"/>
          <p:cNvSpPr txBox="1"/>
          <p:nvPr>
            <p:custDataLst>
              <p:tags r:id="rId37"/>
            </p:custDataLst>
          </p:nvPr>
        </p:nvSpPr>
        <p:spPr>
          <a:xfrm>
            <a:off x="6260465" y="3256915"/>
            <a:ext cx="1859280" cy="353060"/>
          </a:xfrm>
          <a:prstGeom prst="rect">
            <a:avLst/>
          </a:prstGeom>
          <a:noFill/>
        </p:spPr>
        <p:txBody>
          <a:bodyPr wrap="square" bIns="0" rtlCol="0">
            <a:noAutofit/>
          </a:bodyPr>
          <a:p>
            <a:pPr algn="ctr"/>
            <a:r>
              <a:rPr lang="zh-CN" altLang="en-US" spc="300">
                <a:solidFill>
                  <a:srgbClr val="56CA95"/>
                </a:solidFill>
                <a:uFillTx/>
                <a:latin typeface="微软雅黑" charset="0"/>
                <a:ea typeface="微软雅黑" charset="0"/>
              </a:rPr>
              <a:t>自动化设备</a:t>
            </a:r>
            <a:endParaRPr lang="zh-CN" altLang="en-US" spc="300">
              <a:solidFill>
                <a:srgbClr val="56CA95"/>
              </a:solidFill>
              <a:uFillTx/>
              <a:latin typeface="微软雅黑" charset="0"/>
              <a:ea typeface="微软雅黑" charset="0"/>
            </a:endParaRPr>
          </a:p>
        </p:txBody>
      </p:sp>
      <p:sp>
        <p:nvSpPr>
          <p:cNvPr id="93" name="文本框 92"/>
          <p:cNvSpPr txBox="1"/>
          <p:nvPr>
            <p:custDataLst>
              <p:tags r:id="rId38"/>
            </p:custDataLst>
          </p:nvPr>
        </p:nvSpPr>
        <p:spPr>
          <a:xfrm>
            <a:off x="6330315" y="3683635"/>
            <a:ext cx="1859915" cy="1570355"/>
          </a:xfrm>
          <a:prstGeom prst="rect">
            <a:avLst/>
          </a:prstGeom>
          <a:noFill/>
        </p:spPr>
        <p:txBody>
          <a:bodyPr wrap="square" rtlCol="0">
            <a:no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沃尔沃智能工厂使用各种类型的自动化设备，包括自动化输送线、自动化存储系统和自动化工具等。这些设备可以将物料和零部件从一个工作站自动传送到另一个工作站，从而实现生产过程的自动化和流水线化。</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
        <p:nvSpPr>
          <p:cNvPr id="95" name="文本框 94"/>
          <p:cNvSpPr txBox="1"/>
          <p:nvPr>
            <p:custDataLst>
              <p:tags r:id="rId39"/>
            </p:custDataLst>
          </p:nvPr>
        </p:nvSpPr>
        <p:spPr>
          <a:xfrm>
            <a:off x="8569960" y="3256915"/>
            <a:ext cx="1858645" cy="353060"/>
          </a:xfrm>
          <a:prstGeom prst="rect">
            <a:avLst/>
          </a:prstGeom>
          <a:noFill/>
        </p:spPr>
        <p:txBody>
          <a:bodyPr wrap="square" bIns="0" rtlCol="0">
            <a:noAutofit/>
          </a:bodyPr>
          <a:p>
            <a:pPr algn="ctr"/>
            <a:r>
              <a:rPr lang="zh-CN" altLang="en-US" spc="300">
                <a:solidFill>
                  <a:srgbClr val="FFBA55"/>
                </a:solidFill>
                <a:uFillTx/>
                <a:latin typeface="微软雅黑" charset="0"/>
                <a:ea typeface="微软雅黑" charset="0"/>
              </a:rPr>
              <a:t>工作站</a:t>
            </a:r>
            <a:endParaRPr lang="zh-CN" altLang="en-US" spc="300">
              <a:solidFill>
                <a:srgbClr val="FFBA55"/>
              </a:solidFill>
              <a:uFillTx/>
              <a:latin typeface="微软雅黑" charset="0"/>
              <a:ea typeface="微软雅黑" charset="0"/>
            </a:endParaRPr>
          </a:p>
        </p:txBody>
      </p:sp>
      <p:sp>
        <p:nvSpPr>
          <p:cNvPr id="96" name="文本框 95"/>
          <p:cNvSpPr txBox="1"/>
          <p:nvPr>
            <p:custDataLst>
              <p:tags r:id="rId40"/>
            </p:custDataLst>
          </p:nvPr>
        </p:nvSpPr>
        <p:spPr>
          <a:xfrm>
            <a:off x="8569960" y="3683635"/>
            <a:ext cx="1859915" cy="1570355"/>
          </a:xfrm>
          <a:prstGeom prst="rect">
            <a:avLst/>
          </a:prstGeom>
          <a:noFill/>
        </p:spPr>
        <p:txBody>
          <a:bodyPr wrap="square" rtlCol="0">
            <a:noAutofit/>
          </a:bodyPr>
          <a:p>
            <a:pPr algn="l" fontAlgn="auto">
              <a:lnSpc>
                <a:spcPct val="130000"/>
              </a:lnSpc>
              <a:spcAft>
                <a:spcPts val="1000"/>
              </a:spcAft>
            </a:pPr>
            <a:r>
              <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rPr>
              <a:t>沃尔沃智能工厂的工作站配备了各种类型的设备和工具，包括电动螺丝刀、电动扳手、数控机床等。这些设备和工具可以帮助工人完成各种操作，如组装、加工和检测等，以提高生产效率和质量。</a:t>
            </a:r>
            <a:endParaRPr lang="zh-CN" altLang="en-US" sz="1200" spc="150">
              <a:solidFill>
                <a:srgbClr val="000000">
                  <a:lumMod val="75000"/>
                  <a:lumOff val="25000"/>
                </a:srgbClr>
              </a:solidFill>
              <a:uFillTx/>
              <a:latin typeface="微软雅黑" charset="0"/>
              <a:ea typeface="微软雅黑"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684457" y="1810989"/>
            <a:ext cx="10823085" cy="38532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旗黑-40S" panose="00020600040101010101" pitchFamily="18" charset="-122"/>
              <a:ea typeface="汉仪旗黑-40S" panose="00020600040101010101" pitchFamily="18" charset="-122"/>
            </a:endParaRPr>
          </a:p>
        </p:txBody>
      </p:sp>
      <p:sp>
        <p:nvSpPr>
          <p:cNvPr id="83" name="矩形 82"/>
          <p:cNvSpPr/>
          <p:nvPr/>
        </p:nvSpPr>
        <p:spPr>
          <a:xfrm>
            <a:off x="6096000" y="2108664"/>
            <a:ext cx="5113865" cy="3261421"/>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1"/>
          <p:cNvSpPr txBox="1">
            <a:spLocks noChangeArrowheads="1"/>
          </p:cNvSpPr>
          <p:nvPr/>
        </p:nvSpPr>
        <p:spPr bwMode="auto">
          <a:xfrm>
            <a:off x="835660" y="2108835"/>
            <a:ext cx="5113655"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kumimoji="0" lang="zh-CN" altLang="en-US" sz="1400" b="1"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整车产量：</a:t>
            </a:r>
            <a:r>
              <a:rPr kumimoji="0" lang="zh-CN" altLang="en-US" sz="1400"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沃尔沃大庆工厂是沃尔沃汽车集团全球最先进的生产制造基地之一。截至</a:t>
            </a:r>
            <a:r>
              <a:rPr kumimoji="0" lang="en-US" altLang="zh-CN" sz="1400"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2020</a:t>
            </a:r>
            <a:r>
              <a:rPr kumimoji="0" lang="zh-CN" altLang="en-US" sz="1400"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年，该工厂整车产量已累计突破</a:t>
            </a:r>
            <a:r>
              <a:rPr kumimoji="0" lang="en-US" altLang="zh-CN" sz="1400"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2</a:t>
            </a:r>
            <a:r>
              <a:rPr kumimoji="0" lang="zh-CN" altLang="en-US" sz="1400"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0万辆。</a:t>
            </a:r>
            <a:endParaRPr kumimoji="0" lang="zh-CN" altLang="en-US" sz="1400"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endParaRPr>
          </a:p>
          <a:p>
            <a:pPr>
              <a:lnSpc>
                <a:spcPct val="150000"/>
              </a:lnSpc>
              <a:defRPr/>
            </a:pPr>
            <a:r>
              <a:rPr kumimoji="0" lang="zh-CN" altLang="en-US" sz="1400" b="1"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质量排名产值税收：</a:t>
            </a:r>
            <a:r>
              <a:rPr kumimoji="0" lang="zh-CN" altLang="en-US" sz="1400"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2018年，在沃尔沃全球制造系统内部评审中，大庆工厂汽车质量和安全方面高居全球8个整车制造基地第一位，</a:t>
            </a:r>
            <a:r>
              <a:rPr kumimoji="0" lang="en-US" altLang="zh-CN" sz="1400"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2018</a:t>
            </a:r>
            <a:r>
              <a:rPr kumimoji="0" lang="zh-CN" altLang="en-US" sz="1400"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rPr>
              <a:t>年大庆沃尔沃汽车实现产值300亿元、税收17亿元，出口覆盖北美、南美、欧洲、中东、东南亚等68个国家和地区。</a:t>
            </a:r>
            <a:endParaRPr kumimoji="0" lang="zh-CN" altLang="en-US" sz="1400" i="0" u="none" strike="noStrike" cap="none" spc="0" normalizeH="0" baseline="0" noProof="0" dirty="0">
              <a:ln>
                <a:noFill/>
              </a:ln>
              <a:solidFill>
                <a:schemeClr val="tx1">
                  <a:lumMod val="65000"/>
                  <a:lumOff val="35000"/>
                </a:schemeClr>
              </a:solidFill>
              <a:effectLst/>
              <a:uLnTx/>
              <a:uFillTx/>
              <a:latin typeface="微软雅黑" charset="0"/>
              <a:ea typeface="微软雅黑" charset="0"/>
              <a:cs typeface="微软雅黑" charset="0"/>
              <a:sym typeface="+mn-lt"/>
            </a:endParaRPr>
          </a:p>
        </p:txBody>
      </p:sp>
      <p:sp>
        <p:nvSpPr>
          <p:cNvPr id="10" name="椭圆 9"/>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591820" y="478155"/>
            <a:ext cx="5504180" cy="491490"/>
          </a:xfrm>
          <a:prstGeom prst="rect">
            <a:avLst/>
          </a:prstGeom>
          <a:noFill/>
        </p:spPr>
        <p:txBody>
          <a:bodyPr wrap="square" rtlCol="0">
            <a:spAutoFit/>
          </a:bodyPr>
          <a:lstStyle/>
          <a:p>
            <a:r>
              <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rPr>
              <a:t>沃尔沃智能工厂</a:t>
            </a:r>
            <a:r>
              <a:rPr lang="en-US" altLang="zh-CN" sz="2600" dirty="0" smtClean="0">
                <a:solidFill>
                  <a:srgbClr val="2E75B6"/>
                </a:solidFill>
                <a:latin typeface="汉仪旗黑-80W" panose="00020600040101010101" pitchFamily="18" charset="-122"/>
                <a:ea typeface="汉仪旗黑-80W" panose="00020600040101010101" pitchFamily="18" charset="-122"/>
                <a:cs typeface="+mn-ea"/>
                <a:sym typeface="+mn-lt"/>
              </a:rPr>
              <a:t>-</a:t>
            </a:r>
            <a:r>
              <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rPr>
              <a:t>升级后提升数据</a:t>
            </a:r>
            <a:endPar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prstGeom prst="rect">
            <a:avLst/>
          </a:prstGeom>
        </p:spPr>
      </p:pic>
      <p:sp>
        <p:nvSpPr>
          <p:cNvPr id="18" name="矩形 17"/>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7" name="AutoShape 3"/>
          <p:cNvSpPr>
            <a:spLocks noChangeAspect="1" noChangeArrowheads="1" noTextEdit="1"/>
          </p:cNvSpPr>
          <p:nvPr/>
        </p:nvSpPr>
        <p:spPr bwMode="auto">
          <a:xfrm>
            <a:off x="0" y="4844367"/>
            <a:ext cx="12192000" cy="201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8" name="Freeform 5"/>
          <p:cNvSpPr/>
          <p:nvPr/>
        </p:nvSpPr>
        <p:spPr bwMode="auto">
          <a:xfrm>
            <a:off x="0" y="4635500"/>
            <a:ext cx="12188825" cy="1613408"/>
          </a:xfrm>
          <a:custGeom>
            <a:avLst/>
            <a:gdLst>
              <a:gd name="T0" fmla="*/ 3368 w 3368"/>
              <a:gd name="T1" fmla="*/ 203 h 565"/>
              <a:gd name="T2" fmla="*/ 1639 w 3368"/>
              <a:gd name="T3" fmla="*/ 276 h 565"/>
              <a:gd name="T4" fmla="*/ 0 w 3368"/>
              <a:gd name="T5" fmla="*/ 72 h 565"/>
              <a:gd name="T6" fmla="*/ 0 w 3368"/>
              <a:gd name="T7" fmla="*/ 354 h 565"/>
              <a:gd name="T8" fmla="*/ 1811 w 3368"/>
              <a:gd name="T9" fmla="*/ 327 h 565"/>
              <a:gd name="T10" fmla="*/ 3368 w 3368"/>
              <a:gd name="T11" fmla="*/ 203 h 565"/>
            </a:gdLst>
            <a:ahLst/>
            <a:cxnLst>
              <a:cxn ang="0">
                <a:pos x="T0" y="T1"/>
              </a:cxn>
              <a:cxn ang="0">
                <a:pos x="T2" y="T3"/>
              </a:cxn>
              <a:cxn ang="0">
                <a:pos x="T4" y="T5"/>
              </a:cxn>
              <a:cxn ang="0">
                <a:pos x="T6" y="T7"/>
              </a:cxn>
              <a:cxn ang="0">
                <a:pos x="T8" y="T9"/>
              </a:cxn>
              <a:cxn ang="0">
                <a:pos x="T10" y="T11"/>
              </a:cxn>
            </a:cxnLst>
            <a:rect l="0" t="0" r="r" b="b"/>
            <a:pathLst>
              <a:path w="3368" h="565">
                <a:moveTo>
                  <a:pt x="3368" y="203"/>
                </a:moveTo>
                <a:cubicBezTo>
                  <a:pt x="2955" y="0"/>
                  <a:pt x="1943" y="197"/>
                  <a:pt x="1639" y="276"/>
                </a:cubicBezTo>
                <a:cubicBezTo>
                  <a:pt x="1296" y="366"/>
                  <a:pt x="386" y="242"/>
                  <a:pt x="0" y="72"/>
                </a:cubicBezTo>
                <a:cubicBezTo>
                  <a:pt x="0" y="354"/>
                  <a:pt x="0" y="354"/>
                  <a:pt x="0" y="354"/>
                </a:cubicBezTo>
                <a:cubicBezTo>
                  <a:pt x="232" y="400"/>
                  <a:pt x="1168" y="565"/>
                  <a:pt x="1811" y="327"/>
                </a:cubicBezTo>
                <a:cubicBezTo>
                  <a:pt x="2313" y="141"/>
                  <a:pt x="2989" y="93"/>
                  <a:pt x="3368" y="20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9" name="Freeform 6"/>
          <p:cNvSpPr/>
          <p:nvPr/>
        </p:nvSpPr>
        <p:spPr bwMode="auto">
          <a:xfrm>
            <a:off x="0" y="4909404"/>
            <a:ext cx="12188825" cy="1946094"/>
          </a:xfrm>
          <a:custGeom>
            <a:avLst/>
            <a:gdLst>
              <a:gd name="T0" fmla="*/ 3368 w 3368"/>
              <a:gd name="T1" fmla="*/ 130 h 681"/>
              <a:gd name="T2" fmla="*/ 1829 w 3368"/>
              <a:gd name="T3" fmla="*/ 254 h 681"/>
              <a:gd name="T4" fmla="*/ 0 w 3368"/>
              <a:gd name="T5" fmla="*/ 278 h 681"/>
              <a:gd name="T6" fmla="*/ 0 w 3368"/>
              <a:gd name="T7" fmla="*/ 681 h 681"/>
              <a:gd name="T8" fmla="*/ 3368 w 3368"/>
              <a:gd name="T9" fmla="*/ 681 h 681"/>
              <a:gd name="T10" fmla="*/ 3368 w 3368"/>
              <a:gd name="T11" fmla="*/ 130 h 681"/>
            </a:gdLst>
            <a:ahLst/>
            <a:cxnLst>
              <a:cxn ang="0">
                <a:pos x="T0" y="T1"/>
              </a:cxn>
              <a:cxn ang="0">
                <a:pos x="T2" y="T3"/>
              </a:cxn>
              <a:cxn ang="0">
                <a:pos x="T4" y="T5"/>
              </a:cxn>
              <a:cxn ang="0">
                <a:pos x="T6" y="T7"/>
              </a:cxn>
              <a:cxn ang="0">
                <a:pos x="T8" y="T9"/>
              </a:cxn>
              <a:cxn ang="0">
                <a:pos x="T10" y="T11"/>
              </a:cxn>
            </a:cxnLst>
            <a:rect l="0" t="0" r="r" b="b"/>
            <a:pathLst>
              <a:path w="3368" h="681">
                <a:moveTo>
                  <a:pt x="3368" y="130"/>
                </a:moveTo>
                <a:cubicBezTo>
                  <a:pt x="2828" y="0"/>
                  <a:pt x="2199" y="108"/>
                  <a:pt x="1829" y="254"/>
                </a:cubicBezTo>
                <a:cubicBezTo>
                  <a:pt x="1173" y="514"/>
                  <a:pt x="195" y="321"/>
                  <a:pt x="0" y="278"/>
                </a:cubicBezTo>
                <a:cubicBezTo>
                  <a:pt x="0" y="681"/>
                  <a:pt x="0" y="681"/>
                  <a:pt x="0" y="681"/>
                </a:cubicBezTo>
                <a:cubicBezTo>
                  <a:pt x="3368" y="681"/>
                  <a:pt x="3368" y="681"/>
                  <a:pt x="3368" y="681"/>
                </a:cubicBezTo>
                <a:lnTo>
                  <a:pt x="3368" y="130"/>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12" name="文本框 11"/>
          <p:cNvSpPr txBox="1"/>
          <p:nvPr/>
        </p:nvSpPr>
        <p:spPr>
          <a:xfrm>
            <a:off x="2439806" y="2189456"/>
            <a:ext cx="7310583" cy="1045210"/>
          </a:xfrm>
          <a:prstGeom prst="rect">
            <a:avLst/>
          </a:prstGeom>
          <a:noFill/>
        </p:spPr>
        <p:txBody>
          <a:bodyPr wrap="square" rtlCol="0">
            <a:spAutoFit/>
          </a:bodyPr>
          <a:lstStyle/>
          <a:p>
            <a:pPr algn="ctr"/>
            <a:r>
              <a:rPr lang="zh-CN" altLang="en-US" sz="6200" dirty="0" smtClean="0">
                <a:solidFill>
                  <a:srgbClr val="2E75B6"/>
                </a:solidFill>
                <a:latin typeface="微软雅黑" charset="0"/>
                <a:ea typeface="微软雅黑" charset="0"/>
                <a:cs typeface="+mn-ea"/>
                <a:sym typeface="+mn-lt"/>
              </a:rPr>
              <a:t>谢谢观看</a:t>
            </a:r>
            <a:endParaRPr lang="zh-CN" altLang="en-US" sz="6200" dirty="0" smtClean="0">
              <a:solidFill>
                <a:srgbClr val="2E75B6"/>
              </a:solidFill>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15019" y="1178524"/>
            <a:ext cx="5005137" cy="171707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sym typeface="+mn-lt"/>
            </a:endParaRPr>
          </a:p>
        </p:txBody>
      </p:sp>
      <p:sp>
        <p:nvSpPr>
          <p:cNvPr id="17" name="椭圆 16"/>
          <p:cNvSpPr/>
          <p:nvPr/>
        </p:nvSpPr>
        <p:spPr>
          <a:xfrm>
            <a:off x="1118016" y="1649415"/>
            <a:ext cx="775298" cy="77529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18" name="1"/>
          <p:cNvSpPr txBox="1">
            <a:spLocks noChangeArrowheads="1"/>
          </p:cNvSpPr>
          <p:nvPr/>
        </p:nvSpPr>
        <p:spPr bwMode="auto">
          <a:xfrm>
            <a:off x="2152753" y="1617677"/>
            <a:ext cx="1755103"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defTabSz="1216025" rtl="0" eaLnBrk="1" fontAlgn="auto" latinLnBrk="0" hangingPunct="1">
              <a:lnSpc>
                <a:spcPct val="100000"/>
              </a:lnSpc>
              <a:spcBef>
                <a:spcPct val="20000"/>
              </a:spcBef>
              <a:spcAft>
                <a:spcPts val="0"/>
              </a:spcAft>
              <a:buClrTx/>
              <a:buSzTx/>
              <a:buFontTx/>
              <a:buNone/>
              <a:defRPr/>
            </a:pPr>
            <a:r>
              <a:rPr lang="zh-CN" altLang="en-US" sz="2000" dirty="0">
                <a:solidFill>
                  <a:schemeClr val="tx1">
                    <a:lumMod val="65000"/>
                    <a:lumOff val="35000"/>
                  </a:schemeClr>
                </a:solidFill>
                <a:latin typeface="微软雅黑" charset="0"/>
                <a:ea typeface="微软雅黑" charset="0"/>
                <a:cs typeface="+mn-ea"/>
                <a:sym typeface="+mn-lt"/>
              </a:rPr>
              <a:t>自动化程度高</a:t>
            </a:r>
            <a:endParaRPr kumimoji="0" lang="zh-CN" altLang="en-US" sz="2000" i="0" u="none" strike="noStrike" kern="1200" cap="none" spc="0" normalizeH="0" baseline="0" noProof="0" dirty="0">
              <a:ln>
                <a:noFill/>
              </a:ln>
              <a:solidFill>
                <a:schemeClr val="tx1">
                  <a:lumMod val="65000"/>
                  <a:lumOff val="35000"/>
                </a:schemeClr>
              </a:solidFill>
              <a:effectLst/>
              <a:uLnTx/>
              <a:uFillTx/>
              <a:latin typeface="微软雅黑" charset="0"/>
              <a:ea typeface="微软雅黑" charset="0"/>
              <a:cs typeface="+mn-ea"/>
              <a:sym typeface="+mn-lt"/>
            </a:endParaRPr>
          </a:p>
        </p:txBody>
      </p:sp>
      <p:sp>
        <p:nvSpPr>
          <p:cNvPr id="19" name="1"/>
          <p:cNvSpPr txBox="1">
            <a:spLocks noChangeArrowheads="1"/>
          </p:cNvSpPr>
          <p:nvPr/>
        </p:nvSpPr>
        <p:spPr bwMode="auto">
          <a:xfrm>
            <a:off x="2152754" y="1928392"/>
            <a:ext cx="3167821"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1200" dirty="0">
                <a:solidFill>
                  <a:schemeClr val="tx1">
                    <a:lumMod val="65000"/>
                    <a:lumOff val="35000"/>
                  </a:schemeClr>
                </a:solidFill>
                <a:latin typeface="微软雅黑" charset="0"/>
                <a:ea typeface="微软雅黑" charset="0"/>
                <a:cs typeface="+mn-ea"/>
                <a:sym typeface="+mn-lt"/>
              </a:rPr>
              <a:t>智能工厂采用智能化设备和机器人等自动化技术，实现生产流程的自动化和智能化，减少人工干预，提高生产效率和质量。</a:t>
            </a:r>
            <a:endParaRPr lang="zh-CN" altLang="en-US" sz="1200" dirty="0">
              <a:solidFill>
                <a:schemeClr val="tx1">
                  <a:lumMod val="65000"/>
                  <a:lumOff val="35000"/>
                </a:schemeClr>
              </a:solidFill>
              <a:latin typeface="微软雅黑" charset="0"/>
              <a:ea typeface="微软雅黑" charset="0"/>
              <a:cs typeface="+mn-ea"/>
              <a:sym typeface="+mn-lt"/>
            </a:endParaRPr>
          </a:p>
        </p:txBody>
      </p:sp>
      <p:sp>
        <p:nvSpPr>
          <p:cNvPr id="20" name="Shape 31318"/>
          <p:cNvSpPr/>
          <p:nvPr/>
        </p:nvSpPr>
        <p:spPr>
          <a:xfrm>
            <a:off x="1250990" y="1840008"/>
            <a:ext cx="509348" cy="394107"/>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sz="2400" b="0" i="0" u="none" strike="noStrike" kern="1200" cap="all" spc="0" normalizeH="0" baseline="0" noProof="0" dirty="0">
                <a:ln>
                  <a:noFill/>
                </a:ln>
                <a:solidFill>
                  <a:schemeClr val="bg1"/>
                </a:solidFill>
                <a:effectLst/>
                <a:uLnTx/>
                <a:uFillTx/>
                <a:latin typeface="微软雅黑" charset="0"/>
                <a:ea typeface="微软雅黑" charset="0"/>
                <a:cs typeface="+mn-ea"/>
                <a:sym typeface="+mn-lt"/>
              </a:rPr>
              <a:t>01</a:t>
            </a:r>
            <a:endParaRPr kumimoji="0" sz="2400" b="0" i="0" u="none" strike="noStrike" kern="1200" cap="all" spc="0" normalizeH="0" baseline="0" noProof="0" dirty="0">
              <a:ln>
                <a:noFill/>
              </a:ln>
              <a:solidFill>
                <a:schemeClr val="bg1"/>
              </a:solidFill>
              <a:effectLst/>
              <a:uLnTx/>
              <a:uFillTx/>
              <a:latin typeface="微软雅黑" charset="0"/>
              <a:ea typeface="微软雅黑" charset="0"/>
              <a:cs typeface="+mn-ea"/>
              <a:sym typeface="+mn-lt"/>
            </a:endParaRPr>
          </a:p>
        </p:txBody>
      </p:sp>
      <p:sp>
        <p:nvSpPr>
          <p:cNvPr id="21" name="圆角矩形 20"/>
          <p:cNvSpPr/>
          <p:nvPr/>
        </p:nvSpPr>
        <p:spPr>
          <a:xfrm>
            <a:off x="715019" y="3095495"/>
            <a:ext cx="5005137" cy="171707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sym typeface="+mn-lt"/>
            </a:endParaRPr>
          </a:p>
        </p:txBody>
      </p:sp>
      <p:sp>
        <p:nvSpPr>
          <p:cNvPr id="22" name="椭圆 21"/>
          <p:cNvSpPr/>
          <p:nvPr/>
        </p:nvSpPr>
        <p:spPr>
          <a:xfrm>
            <a:off x="1118016" y="3566386"/>
            <a:ext cx="775298" cy="77529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3" name="1"/>
          <p:cNvSpPr txBox="1">
            <a:spLocks noChangeArrowheads="1"/>
          </p:cNvSpPr>
          <p:nvPr/>
        </p:nvSpPr>
        <p:spPr bwMode="auto">
          <a:xfrm>
            <a:off x="2152650" y="3534410"/>
            <a:ext cx="204343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spcBef>
                <a:spcPct val="20000"/>
              </a:spcBef>
              <a:defRPr/>
            </a:pPr>
            <a:r>
              <a:rPr lang="zh-CN" altLang="en-US" sz="2000" dirty="0">
                <a:solidFill>
                  <a:schemeClr val="tx1">
                    <a:lumMod val="65000"/>
                    <a:lumOff val="35000"/>
                  </a:schemeClr>
                </a:solidFill>
                <a:latin typeface="微软雅黑" charset="0"/>
                <a:ea typeface="微软雅黑" charset="0"/>
                <a:cs typeface="+mn-ea"/>
                <a:sym typeface="+mn-lt"/>
              </a:rPr>
              <a:t>智能化设备管理</a:t>
            </a:r>
            <a:endParaRPr lang="zh-CN" altLang="en-US" sz="2000" dirty="0">
              <a:solidFill>
                <a:schemeClr val="tx1">
                  <a:lumMod val="65000"/>
                  <a:lumOff val="35000"/>
                </a:schemeClr>
              </a:solidFill>
              <a:latin typeface="微软雅黑" charset="0"/>
              <a:ea typeface="微软雅黑" charset="0"/>
              <a:cs typeface="+mn-ea"/>
              <a:sym typeface="+mn-lt"/>
            </a:endParaRPr>
          </a:p>
        </p:txBody>
      </p:sp>
      <p:sp>
        <p:nvSpPr>
          <p:cNvPr id="24" name="1"/>
          <p:cNvSpPr txBox="1">
            <a:spLocks noChangeArrowheads="1"/>
          </p:cNvSpPr>
          <p:nvPr/>
        </p:nvSpPr>
        <p:spPr bwMode="auto">
          <a:xfrm>
            <a:off x="2152754" y="3845363"/>
            <a:ext cx="3167821"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1200" dirty="0">
                <a:solidFill>
                  <a:schemeClr val="tx1">
                    <a:lumMod val="65000"/>
                    <a:lumOff val="35000"/>
                  </a:schemeClr>
                </a:solidFill>
                <a:latin typeface="微软雅黑" charset="0"/>
                <a:ea typeface="微软雅黑" charset="0"/>
                <a:cs typeface="+mn-ea"/>
                <a:sym typeface="+mn-lt"/>
              </a:rPr>
              <a:t>智能工厂通过物联网技术实现对设备的监测、预测性维护和故障诊断，提高设备的运行效率和延长使用寿命。</a:t>
            </a:r>
            <a:endParaRPr lang="zh-CN" altLang="en-US" sz="1200" dirty="0">
              <a:solidFill>
                <a:schemeClr val="tx1">
                  <a:lumMod val="65000"/>
                  <a:lumOff val="35000"/>
                </a:schemeClr>
              </a:solidFill>
              <a:latin typeface="微软雅黑" charset="0"/>
              <a:ea typeface="微软雅黑" charset="0"/>
              <a:cs typeface="+mn-ea"/>
              <a:sym typeface="+mn-lt"/>
            </a:endParaRPr>
          </a:p>
        </p:txBody>
      </p:sp>
      <p:sp>
        <p:nvSpPr>
          <p:cNvPr id="25" name="Shape 31318"/>
          <p:cNvSpPr/>
          <p:nvPr/>
        </p:nvSpPr>
        <p:spPr>
          <a:xfrm>
            <a:off x="1250990" y="3756979"/>
            <a:ext cx="509348" cy="394107"/>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en-US" sz="2400" b="0" i="0" u="none" strike="noStrike" kern="1200" cap="all" spc="0" normalizeH="0" baseline="0" noProof="0" dirty="0" smtClean="0">
                <a:ln>
                  <a:noFill/>
                </a:ln>
                <a:solidFill>
                  <a:schemeClr val="bg1"/>
                </a:solidFill>
                <a:effectLst/>
                <a:uLnTx/>
                <a:uFillTx/>
                <a:latin typeface="微软雅黑" charset="0"/>
                <a:ea typeface="微软雅黑" charset="0"/>
                <a:cs typeface="+mn-ea"/>
                <a:sym typeface="+mn-lt"/>
              </a:rPr>
              <a:t>02</a:t>
            </a:r>
            <a:endParaRPr kumimoji="0" lang="en-US" sz="2400" b="0" i="0" u="none" strike="noStrike" kern="1200" cap="all"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26" name="圆角矩形 25"/>
          <p:cNvSpPr/>
          <p:nvPr/>
        </p:nvSpPr>
        <p:spPr>
          <a:xfrm>
            <a:off x="6490177" y="1178524"/>
            <a:ext cx="5005137" cy="171707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sym typeface="+mn-lt"/>
            </a:endParaRPr>
          </a:p>
        </p:txBody>
      </p:sp>
      <p:sp>
        <p:nvSpPr>
          <p:cNvPr id="27" name="椭圆 26"/>
          <p:cNvSpPr/>
          <p:nvPr/>
        </p:nvSpPr>
        <p:spPr>
          <a:xfrm>
            <a:off x="6893174" y="1649415"/>
            <a:ext cx="775298" cy="77529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28" name="1"/>
          <p:cNvSpPr txBox="1">
            <a:spLocks noChangeArrowheads="1"/>
          </p:cNvSpPr>
          <p:nvPr/>
        </p:nvSpPr>
        <p:spPr bwMode="auto">
          <a:xfrm>
            <a:off x="7927911" y="1414477"/>
            <a:ext cx="1755103"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spcBef>
                <a:spcPct val="20000"/>
              </a:spcBef>
              <a:defRPr/>
            </a:pPr>
            <a:r>
              <a:rPr lang="zh-CN" altLang="en-US" sz="2000" dirty="0">
                <a:solidFill>
                  <a:schemeClr val="tx1">
                    <a:lumMod val="65000"/>
                    <a:lumOff val="35000"/>
                  </a:schemeClr>
                </a:solidFill>
                <a:latin typeface="微软雅黑" charset="0"/>
                <a:ea typeface="微软雅黑" charset="0"/>
                <a:cs typeface="+mn-ea"/>
                <a:sym typeface="+mn-lt"/>
              </a:rPr>
              <a:t>数据化管理</a:t>
            </a:r>
            <a:endParaRPr lang="zh-CN" altLang="en-US" sz="2000" dirty="0">
              <a:solidFill>
                <a:schemeClr val="tx1">
                  <a:lumMod val="65000"/>
                  <a:lumOff val="35000"/>
                </a:schemeClr>
              </a:solidFill>
              <a:latin typeface="微软雅黑" charset="0"/>
              <a:ea typeface="微软雅黑" charset="0"/>
              <a:cs typeface="+mn-ea"/>
              <a:sym typeface="+mn-lt"/>
            </a:endParaRPr>
          </a:p>
        </p:txBody>
      </p:sp>
      <p:sp>
        <p:nvSpPr>
          <p:cNvPr id="29" name="1"/>
          <p:cNvSpPr txBox="1">
            <a:spLocks noChangeArrowheads="1"/>
          </p:cNvSpPr>
          <p:nvPr/>
        </p:nvSpPr>
        <p:spPr bwMode="auto">
          <a:xfrm>
            <a:off x="7927912" y="1725192"/>
            <a:ext cx="316782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1200" dirty="0">
                <a:solidFill>
                  <a:schemeClr val="tx1">
                    <a:lumMod val="65000"/>
                    <a:lumOff val="35000"/>
                  </a:schemeClr>
                </a:solidFill>
                <a:latin typeface="微软雅黑" charset="0"/>
                <a:ea typeface="微软雅黑" charset="0"/>
                <a:cs typeface="+mn-ea"/>
                <a:sym typeface="+mn-lt"/>
              </a:rPr>
              <a:t>智能工厂通过传感器和数据采集技术，实现对生产过程中各种数据的实时采集和分析，从而实现生产过程的数据化管理，提高决策的科学性和准确性。</a:t>
            </a:r>
            <a:endParaRPr lang="zh-CN" altLang="en-US" sz="1200" dirty="0">
              <a:solidFill>
                <a:schemeClr val="tx1">
                  <a:lumMod val="65000"/>
                  <a:lumOff val="35000"/>
                </a:schemeClr>
              </a:solidFill>
              <a:latin typeface="微软雅黑" charset="0"/>
              <a:ea typeface="微软雅黑" charset="0"/>
              <a:cs typeface="+mn-ea"/>
              <a:sym typeface="+mn-lt"/>
            </a:endParaRPr>
          </a:p>
        </p:txBody>
      </p:sp>
      <p:sp>
        <p:nvSpPr>
          <p:cNvPr id="30" name="Shape 31318"/>
          <p:cNvSpPr/>
          <p:nvPr/>
        </p:nvSpPr>
        <p:spPr>
          <a:xfrm>
            <a:off x="7026148" y="1840008"/>
            <a:ext cx="509348" cy="394107"/>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en-US" sz="2400" b="0" i="0" u="none" strike="noStrike" kern="1200" cap="all" spc="0" normalizeH="0" baseline="0" noProof="0" dirty="0" smtClean="0">
                <a:ln>
                  <a:noFill/>
                </a:ln>
                <a:solidFill>
                  <a:schemeClr val="bg1"/>
                </a:solidFill>
                <a:effectLst/>
                <a:uLnTx/>
                <a:uFillTx/>
                <a:latin typeface="微软雅黑" charset="0"/>
                <a:ea typeface="微软雅黑" charset="0"/>
                <a:cs typeface="+mn-ea"/>
                <a:sym typeface="+mn-lt"/>
              </a:rPr>
              <a:t>04</a:t>
            </a:r>
            <a:endParaRPr kumimoji="0" lang="en-US" sz="2400" b="0" i="0" u="none" strike="noStrike" kern="1200" cap="all"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31" name="圆角矩形 30"/>
          <p:cNvSpPr/>
          <p:nvPr/>
        </p:nvSpPr>
        <p:spPr>
          <a:xfrm>
            <a:off x="6490177" y="3095495"/>
            <a:ext cx="5005137" cy="171707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sym typeface="+mn-lt"/>
            </a:endParaRPr>
          </a:p>
        </p:txBody>
      </p:sp>
      <p:sp>
        <p:nvSpPr>
          <p:cNvPr id="32" name="椭圆 31"/>
          <p:cNvSpPr/>
          <p:nvPr/>
        </p:nvSpPr>
        <p:spPr>
          <a:xfrm>
            <a:off x="6893174" y="3566386"/>
            <a:ext cx="775298" cy="77529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33" name="1"/>
          <p:cNvSpPr txBox="1">
            <a:spLocks noChangeArrowheads="1"/>
          </p:cNvSpPr>
          <p:nvPr/>
        </p:nvSpPr>
        <p:spPr bwMode="auto">
          <a:xfrm>
            <a:off x="7927911" y="3534648"/>
            <a:ext cx="1755103"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spcBef>
                <a:spcPct val="20000"/>
              </a:spcBef>
              <a:defRPr/>
            </a:pPr>
            <a:r>
              <a:rPr lang="zh-CN" altLang="en-US" sz="2000" dirty="0">
                <a:solidFill>
                  <a:schemeClr val="tx1">
                    <a:lumMod val="65000"/>
                    <a:lumOff val="35000"/>
                  </a:schemeClr>
                </a:solidFill>
                <a:latin typeface="微软雅黑" charset="0"/>
                <a:ea typeface="微软雅黑" charset="0"/>
                <a:cs typeface="+mn-ea"/>
                <a:sym typeface="+mn-lt"/>
              </a:rPr>
              <a:t>联网协同</a:t>
            </a:r>
            <a:endParaRPr lang="zh-CN" altLang="en-US" sz="2000" dirty="0">
              <a:solidFill>
                <a:schemeClr val="tx1">
                  <a:lumMod val="65000"/>
                  <a:lumOff val="35000"/>
                </a:schemeClr>
              </a:solidFill>
              <a:latin typeface="微软雅黑" charset="0"/>
              <a:ea typeface="微软雅黑" charset="0"/>
              <a:cs typeface="+mn-ea"/>
              <a:sym typeface="+mn-lt"/>
            </a:endParaRPr>
          </a:p>
        </p:txBody>
      </p:sp>
      <p:sp>
        <p:nvSpPr>
          <p:cNvPr id="34" name="1"/>
          <p:cNvSpPr txBox="1">
            <a:spLocks noChangeArrowheads="1"/>
          </p:cNvSpPr>
          <p:nvPr/>
        </p:nvSpPr>
        <p:spPr bwMode="auto">
          <a:xfrm>
            <a:off x="7927912" y="3845363"/>
            <a:ext cx="3167821"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1200" dirty="0">
                <a:solidFill>
                  <a:schemeClr val="tx1">
                    <a:lumMod val="65000"/>
                    <a:lumOff val="35000"/>
                  </a:schemeClr>
                </a:solidFill>
                <a:latin typeface="微软雅黑" charset="0"/>
                <a:ea typeface="微软雅黑" charset="0"/>
                <a:cs typeface="+mn-ea"/>
                <a:sym typeface="+mn-lt"/>
              </a:rPr>
              <a:t>智能工厂通过信息化技术实现生产过程中各个环节的联网协同，实现生产全过程的实时监控和优化。</a:t>
            </a:r>
            <a:endParaRPr lang="zh-CN" altLang="en-US" sz="1200" dirty="0">
              <a:solidFill>
                <a:schemeClr val="tx1">
                  <a:lumMod val="65000"/>
                  <a:lumOff val="35000"/>
                </a:schemeClr>
              </a:solidFill>
              <a:latin typeface="微软雅黑" charset="0"/>
              <a:ea typeface="微软雅黑" charset="0"/>
              <a:cs typeface="+mn-ea"/>
              <a:sym typeface="+mn-lt"/>
            </a:endParaRPr>
          </a:p>
        </p:txBody>
      </p:sp>
      <p:sp>
        <p:nvSpPr>
          <p:cNvPr id="35" name="Shape 31318"/>
          <p:cNvSpPr/>
          <p:nvPr/>
        </p:nvSpPr>
        <p:spPr>
          <a:xfrm>
            <a:off x="7026148" y="3756979"/>
            <a:ext cx="509348" cy="394107"/>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en-US" sz="2400" b="0" i="0" u="none" strike="noStrike" kern="1200" cap="all" spc="0" normalizeH="0" baseline="0" noProof="0" dirty="0" smtClean="0">
                <a:ln>
                  <a:noFill/>
                </a:ln>
                <a:solidFill>
                  <a:schemeClr val="bg1"/>
                </a:solidFill>
                <a:effectLst/>
                <a:uLnTx/>
                <a:uFillTx/>
                <a:latin typeface="微软雅黑" charset="0"/>
                <a:ea typeface="微软雅黑" charset="0"/>
                <a:cs typeface="+mn-ea"/>
                <a:sym typeface="+mn-lt"/>
              </a:rPr>
              <a:t>05</a:t>
            </a:r>
            <a:endParaRPr kumimoji="0" lang="en-US" sz="2400" b="0" i="0" u="none" strike="noStrike" kern="1200" cap="all"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36" name="椭圆 35"/>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37" name="文本框 36"/>
          <p:cNvSpPr txBox="1"/>
          <p:nvPr/>
        </p:nvSpPr>
        <p:spPr>
          <a:xfrm>
            <a:off x="591820" y="478155"/>
            <a:ext cx="4728845" cy="491490"/>
          </a:xfrm>
          <a:prstGeom prst="rect">
            <a:avLst/>
          </a:prstGeom>
          <a:noFill/>
        </p:spPr>
        <p:txBody>
          <a:bodyPr wrap="square" rtlCol="0">
            <a:spAutoFit/>
          </a:bodyPr>
          <a:lstStyle/>
          <a:p>
            <a:r>
              <a:rPr lang="zh-CN" altLang="en-US" sz="2600" dirty="0">
                <a:solidFill>
                  <a:srgbClr val="2E75B6"/>
                </a:solidFill>
                <a:latin typeface="微软雅黑" charset="0"/>
                <a:ea typeface="微软雅黑" charset="0"/>
                <a:cs typeface="微软雅黑" charset="0"/>
                <a:sym typeface="+mn-lt"/>
              </a:rPr>
              <a:t>整</a:t>
            </a:r>
            <a:r>
              <a:rPr lang="zh-CN" altLang="en-US" sz="2600" dirty="0" smtClean="0">
                <a:solidFill>
                  <a:srgbClr val="2E75B6"/>
                </a:solidFill>
                <a:latin typeface="微软雅黑" charset="0"/>
                <a:ea typeface="微软雅黑" charset="0"/>
                <a:cs typeface="微软雅黑" charset="0"/>
                <a:sym typeface="+mn-lt"/>
              </a:rPr>
              <a:t>体概述</a:t>
            </a:r>
            <a:r>
              <a:rPr lang="en-US" altLang="zh-CN" sz="2600" dirty="0" smtClean="0">
                <a:solidFill>
                  <a:srgbClr val="2E75B6"/>
                </a:solidFill>
                <a:latin typeface="微软雅黑" charset="0"/>
                <a:ea typeface="微软雅黑" charset="0"/>
                <a:cs typeface="微软雅黑" charset="0"/>
                <a:sym typeface="+mn-lt"/>
              </a:rPr>
              <a:t>-</a:t>
            </a:r>
            <a:r>
              <a:rPr lang="zh-CN" altLang="en-US" sz="2600" dirty="0" smtClean="0">
                <a:solidFill>
                  <a:srgbClr val="2E75B6"/>
                </a:solidFill>
                <a:latin typeface="微软雅黑" charset="0"/>
                <a:ea typeface="微软雅黑" charset="0"/>
                <a:cs typeface="微软雅黑" charset="0"/>
                <a:sym typeface="+mn-lt"/>
              </a:rPr>
              <a:t>智能</a:t>
            </a:r>
            <a:r>
              <a:rPr lang="zh-CN" altLang="en-US" sz="2600" dirty="0" smtClean="0">
                <a:solidFill>
                  <a:srgbClr val="2E75B6"/>
                </a:solidFill>
                <a:latin typeface="微软雅黑" charset="0"/>
                <a:ea typeface="微软雅黑" charset="0"/>
                <a:cs typeface="微软雅黑" charset="0"/>
                <a:sym typeface="+mn-lt"/>
              </a:rPr>
              <a:t>工厂的特点</a:t>
            </a:r>
            <a:endParaRPr lang="zh-CN" altLang="en-US" sz="2600" dirty="0" smtClean="0">
              <a:solidFill>
                <a:srgbClr val="2E75B6"/>
              </a:solidFill>
              <a:latin typeface="微软雅黑" charset="0"/>
              <a:ea typeface="微软雅黑" charset="0"/>
              <a:cs typeface="微软雅黑" charset="0"/>
              <a:sym typeface="+mn-lt"/>
            </a:endParaRPr>
          </a:p>
        </p:txBody>
      </p:sp>
      <p:sp>
        <p:nvSpPr>
          <p:cNvPr id="2" name="圆角矩形 1"/>
          <p:cNvSpPr/>
          <p:nvPr/>
        </p:nvSpPr>
        <p:spPr>
          <a:xfrm>
            <a:off x="765819" y="5013195"/>
            <a:ext cx="5005137" cy="171707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sym typeface="+mn-lt"/>
            </a:endParaRPr>
          </a:p>
        </p:txBody>
      </p:sp>
      <p:sp>
        <p:nvSpPr>
          <p:cNvPr id="3" name="椭圆 2"/>
          <p:cNvSpPr/>
          <p:nvPr/>
        </p:nvSpPr>
        <p:spPr>
          <a:xfrm>
            <a:off x="1168816" y="5484086"/>
            <a:ext cx="775298" cy="77529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4" name="1"/>
          <p:cNvSpPr txBox="1">
            <a:spLocks noChangeArrowheads="1"/>
          </p:cNvSpPr>
          <p:nvPr/>
        </p:nvSpPr>
        <p:spPr bwMode="auto">
          <a:xfrm>
            <a:off x="2203553" y="5452348"/>
            <a:ext cx="1755103"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spcBef>
                <a:spcPct val="20000"/>
              </a:spcBef>
              <a:defRPr/>
            </a:pPr>
            <a:r>
              <a:rPr lang="zh-CN" altLang="en-US" sz="2000" dirty="0">
                <a:solidFill>
                  <a:schemeClr val="tx1">
                    <a:lumMod val="65000"/>
                    <a:lumOff val="35000"/>
                  </a:schemeClr>
                </a:solidFill>
                <a:latin typeface="微软雅黑" charset="0"/>
                <a:ea typeface="微软雅黑" charset="0"/>
                <a:cs typeface="+mn-ea"/>
                <a:sym typeface="+mn-lt"/>
              </a:rPr>
              <a:t>精益生产</a:t>
            </a:r>
            <a:endParaRPr lang="zh-CN" altLang="en-US" sz="2000" dirty="0">
              <a:solidFill>
                <a:schemeClr val="tx1">
                  <a:lumMod val="65000"/>
                  <a:lumOff val="35000"/>
                </a:schemeClr>
              </a:solidFill>
              <a:latin typeface="微软雅黑" charset="0"/>
              <a:ea typeface="微软雅黑" charset="0"/>
              <a:cs typeface="+mn-ea"/>
              <a:sym typeface="+mn-lt"/>
            </a:endParaRPr>
          </a:p>
        </p:txBody>
      </p:sp>
      <p:sp>
        <p:nvSpPr>
          <p:cNvPr id="5" name="1"/>
          <p:cNvSpPr txBox="1">
            <a:spLocks noChangeArrowheads="1"/>
          </p:cNvSpPr>
          <p:nvPr/>
        </p:nvSpPr>
        <p:spPr bwMode="auto">
          <a:xfrm>
            <a:off x="2203554" y="5763063"/>
            <a:ext cx="3167821"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1200" dirty="0">
                <a:solidFill>
                  <a:schemeClr val="tx1">
                    <a:lumMod val="65000"/>
                    <a:lumOff val="35000"/>
                  </a:schemeClr>
                </a:solidFill>
                <a:latin typeface="微软雅黑" charset="0"/>
                <a:ea typeface="微软雅黑" charset="0"/>
                <a:cs typeface="+mn-ea"/>
                <a:sym typeface="+mn-lt"/>
              </a:rPr>
              <a:t>智能工厂采用精益生产理念，通过精细化管理和优化流程，减少浪费，提高效率和质量。</a:t>
            </a:r>
            <a:endParaRPr lang="zh-CN" altLang="en-US" sz="1200" dirty="0">
              <a:solidFill>
                <a:schemeClr val="tx1">
                  <a:lumMod val="65000"/>
                  <a:lumOff val="35000"/>
                </a:schemeClr>
              </a:solidFill>
              <a:latin typeface="微软雅黑" charset="0"/>
              <a:ea typeface="微软雅黑" charset="0"/>
              <a:cs typeface="+mn-ea"/>
              <a:sym typeface="+mn-lt"/>
            </a:endParaRPr>
          </a:p>
        </p:txBody>
      </p:sp>
      <p:sp>
        <p:nvSpPr>
          <p:cNvPr id="6" name="Shape 31318"/>
          <p:cNvSpPr/>
          <p:nvPr/>
        </p:nvSpPr>
        <p:spPr>
          <a:xfrm>
            <a:off x="1301790" y="5674679"/>
            <a:ext cx="509348" cy="394107"/>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en-US" sz="2400" b="0" i="0" u="none" strike="noStrike" kern="1200" cap="all" spc="0" normalizeH="0" baseline="0" noProof="0" dirty="0" smtClean="0">
                <a:ln>
                  <a:noFill/>
                </a:ln>
                <a:solidFill>
                  <a:schemeClr val="bg1"/>
                </a:solidFill>
                <a:effectLst/>
                <a:uLnTx/>
                <a:uFillTx/>
                <a:latin typeface="微软雅黑" charset="0"/>
                <a:ea typeface="微软雅黑" charset="0"/>
                <a:cs typeface="+mn-ea"/>
                <a:sym typeface="+mn-lt"/>
              </a:rPr>
              <a:t>03</a:t>
            </a:r>
            <a:endParaRPr kumimoji="0" lang="en-US" sz="2400" b="0" i="0" u="none" strike="noStrike" kern="1200" cap="all"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7" name="圆角矩形 6"/>
          <p:cNvSpPr/>
          <p:nvPr/>
        </p:nvSpPr>
        <p:spPr>
          <a:xfrm>
            <a:off x="6540977" y="5013195"/>
            <a:ext cx="5005137" cy="171707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sym typeface="+mn-lt"/>
            </a:endParaRPr>
          </a:p>
        </p:txBody>
      </p:sp>
      <p:sp>
        <p:nvSpPr>
          <p:cNvPr id="8" name="椭圆 7"/>
          <p:cNvSpPr/>
          <p:nvPr/>
        </p:nvSpPr>
        <p:spPr>
          <a:xfrm>
            <a:off x="6943974" y="5484086"/>
            <a:ext cx="775298" cy="77529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9" name="1"/>
          <p:cNvSpPr txBox="1">
            <a:spLocks noChangeArrowheads="1"/>
          </p:cNvSpPr>
          <p:nvPr/>
        </p:nvSpPr>
        <p:spPr bwMode="auto">
          <a:xfrm>
            <a:off x="7978711" y="5452348"/>
            <a:ext cx="1755103"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spcBef>
                <a:spcPct val="20000"/>
              </a:spcBef>
              <a:defRPr/>
            </a:pPr>
            <a:r>
              <a:rPr lang="zh-CN" altLang="en-US" sz="2000" dirty="0">
                <a:solidFill>
                  <a:schemeClr val="tx1">
                    <a:lumMod val="65000"/>
                    <a:lumOff val="35000"/>
                  </a:schemeClr>
                </a:solidFill>
                <a:latin typeface="微软雅黑" charset="0"/>
                <a:ea typeface="微软雅黑" charset="0"/>
                <a:cs typeface="+mn-ea"/>
                <a:sym typeface="+mn-lt"/>
              </a:rPr>
              <a:t>可持续发展</a:t>
            </a:r>
            <a:endParaRPr lang="zh-CN" altLang="en-US" sz="2000" dirty="0">
              <a:solidFill>
                <a:schemeClr val="tx1">
                  <a:lumMod val="65000"/>
                  <a:lumOff val="35000"/>
                </a:schemeClr>
              </a:solidFill>
              <a:latin typeface="微软雅黑" charset="0"/>
              <a:ea typeface="微软雅黑" charset="0"/>
              <a:cs typeface="+mn-ea"/>
              <a:sym typeface="+mn-lt"/>
            </a:endParaRPr>
          </a:p>
        </p:txBody>
      </p:sp>
      <p:sp>
        <p:nvSpPr>
          <p:cNvPr id="10" name="1"/>
          <p:cNvSpPr txBox="1">
            <a:spLocks noChangeArrowheads="1"/>
          </p:cNvSpPr>
          <p:nvPr/>
        </p:nvSpPr>
        <p:spPr bwMode="auto">
          <a:xfrm>
            <a:off x="7978712" y="5763063"/>
            <a:ext cx="3167821"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lang="zh-CN" altLang="en-US" sz="1200" dirty="0">
                <a:solidFill>
                  <a:schemeClr val="tx1">
                    <a:lumMod val="65000"/>
                    <a:lumOff val="35000"/>
                  </a:schemeClr>
                </a:solidFill>
                <a:latin typeface="微软雅黑" charset="0"/>
                <a:ea typeface="微软雅黑" charset="0"/>
                <a:cs typeface="+mn-ea"/>
                <a:sym typeface="+mn-lt"/>
              </a:rPr>
              <a:t>智能工厂注重环保和节能，通过节能技术和清洁生产技术，减少能源消耗和环境污染，实现可持续发展。</a:t>
            </a:r>
            <a:endParaRPr lang="zh-CN" altLang="en-US" sz="1200" dirty="0">
              <a:solidFill>
                <a:schemeClr val="tx1">
                  <a:lumMod val="65000"/>
                  <a:lumOff val="35000"/>
                </a:schemeClr>
              </a:solidFill>
              <a:latin typeface="微软雅黑" charset="0"/>
              <a:ea typeface="微软雅黑" charset="0"/>
              <a:cs typeface="+mn-ea"/>
              <a:sym typeface="+mn-lt"/>
            </a:endParaRPr>
          </a:p>
        </p:txBody>
      </p:sp>
      <p:sp>
        <p:nvSpPr>
          <p:cNvPr id="11" name="Shape 31318"/>
          <p:cNvSpPr/>
          <p:nvPr/>
        </p:nvSpPr>
        <p:spPr>
          <a:xfrm>
            <a:off x="7076948" y="5674679"/>
            <a:ext cx="509348" cy="394107"/>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en-US" sz="2400" b="0" i="0" u="none" strike="noStrike" kern="1200" cap="all" spc="0" normalizeH="0" baseline="0" noProof="0" dirty="0" smtClean="0">
                <a:ln>
                  <a:noFill/>
                </a:ln>
                <a:solidFill>
                  <a:schemeClr val="bg1"/>
                </a:solidFill>
                <a:effectLst/>
                <a:uLnTx/>
                <a:uFillTx/>
                <a:latin typeface="微软雅黑" charset="0"/>
                <a:ea typeface="微软雅黑" charset="0"/>
                <a:cs typeface="+mn-ea"/>
                <a:sym typeface="+mn-lt"/>
              </a:rPr>
              <a:t>06</a:t>
            </a:r>
            <a:endParaRPr kumimoji="0" lang="en-US" sz="2400" b="0" i="0" u="none" strike="noStrike" kern="1200" cap="all" spc="0" normalizeH="0" baseline="0" noProof="0" dirty="0" smtClean="0">
              <a:ln>
                <a:noFill/>
              </a:ln>
              <a:solidFill>
                <a:schemeClr val="bg1"/>
              </a:solidFill>
              <a:effectLst/>
              <a:uLnTx/>
              <a:uFillTx/>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p:cNvSpPr txBox="1"/>
          <p:nvPr/>
        </p:nvSpPr>
        <p:spPr>
          <a:xfrm>
            <a:off x="591820" y="478155"/>
            <a:ext cx="5582920" cy="491490"/>
          </a:xfrm>
          <a:prstGeom prst="rect">
            <a:avLst/>
          </a:prstGeom>
          <a:noFill/>
        </p:spPr>
        <p:txBody>
          <a:bodyPr wrap="square" rtlCol="0">
            <a:spAutoFit/>
          </a:bodyPr>
          <a:lstStyle/>
          <a:p>
            <a:r>
              <a:rPr lang="zh-CN" altLang="en-US" sz="2600" dirty="0">
                <a:solidFill>
                  <a:srgbClr val="2E75B6"/>
                </a:solidFill>
                <a:latin typeface="汉仪旗黑-80W" panose="00020600040101010101" pitchFamily="18" charset="-122"/>
                <a:ea typeface="汉仪旗黑-80W" panose="00020600040101010101" pitchFamily="18" charset="-122"/>
                <a:cs typeface="+mn-ea"/>
                <a:sym typeface="+mn-lt"/>
              </a:rPr>
              <a:t>整</a:t>
            </a:r>
            <a:r>
              <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rPr>
              <a:t>体概述</a:t>
            </a:r>
            <a:r>
              <a:rPr lang="en-US" altLang="zh-CN" sz="2600" dirty="0" smtClean="0">
                <a:solidFill>
                  <a:srgbClr val="2E75B6"/>
                </a:solidFill>
                <a:latin typeface="汉仪旗黑-80W" panose="00020600040101010101" pitchFamily="18" charset="-122"/>
                <a:ea typeface="汉仪旗黑-80W" panose="00020600040101010101" pitchFamily="18" charset="-122"/>
                <a:cs typeface="+mn-ea"/>
                <a:sym typeface="+mn-lt"/>
              </a:rPr>
              <a:t>-</a:t>
            </a:r>
            <a:r>
              <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rPr>
              <a:t>传统工厂与智能工厂的对比</a:t>
            </a:r>
            <a:endPar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endParaRPr>
          </a:p>
        </p:txBody>
      </p:sp>
      <p:sp>
        <p:nvSpPr>
          <p:cNvPr id="44" name="矩形 43"/>
          <p:cNvSpPr/>
          <p:nvPr>
            <p:custDataLst>
              <p:tags r:id="rId1"/>
            </p:custDataLst>
          </p:nvPr>
        </p:nvSpPr>
        <p:spPr>
          <a:xfrm>
            <a:off x="596900" y="6218555"/>
            <a:ext cx="4653915" cy="262890"/>
          </a:xfrm>
          <a:prstGeom prst="rect">
            <a:avLst/>
          </a:prstGeom>
          <a:solidFill>
            <a:srgbClr val="2E75B6"/>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p>
            <a:pPr algn="ctr" eaLnBrk="1" hangingPunct="1">
              <a:spcBef>
                <a:spcPts val="0"/>
              </a:spcBef>
              <a:spcAft>
                <a:spcPts val="0"/>
              </a:spcAft>
              <a:defRPr/>
            </a:pPr>
            <a:endParaRPr lang="zh-CN" altLang="en-US" sz="1400">
              <a:solidFill>
                <a:srgbClr val="61972B"/>
              </a:solidFill>
            </a:endParaRPr>
          </a:p>
        </p:txBody>
      </p:sp>
      <p:sp>
        <p:nvSpPr>
          <p:cNvPr id="47" name="任意多边形 46"/>
          <p:cNvSpPr/>
          <p:nvPr>
            <p:custDataLst>
              <p:tags r:id="rId2"/>
            </p:custDataLst>
          </p:nvPr>
        </p:nvSpPr>
        <p:spPr>
          <a:xfrm>
            <a:off x="596900" y="2056765"/>
            <a:ext cx="4653915" cy="4424680"/>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rgbClr val="F2F2F2"/>
          </a:solidFill>
          <a:ln>
            <a:noFill/>
          </a:ln>
        </p:spPr>
        <p:style>
          <a:lnRef idx="2">
            <a:srgbClr val="3494BA">
              <a:shade val="50000"/>
            </a:srgbClr>
          </a:lnRef>
          <a:fillRef idx="1">
            <a:srgbClr val="3494BA"/>
          </a:fillRef>
          <a:effectRef idx="0">
            <a:srgbClr val="3494BA"/>
          </a:effectRef>
          <a:fontRef idx="minor">
            <a:sysClr val="window" lastClr="FFFFFF"/>
          </a:fontRef>
        </p:style>
        <p:txBody>
          <a:bodyPr wrap="square" anchor="ctr">
            <a:noAutofit/>
          </a:bodyPr>
          <a:p>
            <a:pPr algn="ctr">
              <a:defRPr/>
            </a:pPr>
            <a:endParaRPr lang="da-DK" altLang="zh-CN" sz="1800" kern="0" dirty="0">
              <a:solidFill>
                <a:srgbClr val="3494BA"/>
              </a:solidFill>
            </a:endParaRPr>
          </a:p>
        </p:txBody>
      </p:sp>
      <p:sp>
        <p:nvSpPr>
          <p:cNvPr id="49" name="任意多边形 48"/>
          <p:cNvSpPr/>
          <p:nvPr>
            <p:custDataLst>
              <p:tags r:id="rId3"/>
            </p:custDataLst>
          </p:nvPr>
        </p:nvSpPr>
        <p:spPr>
          <a:xfrm>
            <a:off x="4690110" y="1778635"/>
            <a:ext cx="206375" cy="294005"/>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ysClr val="windowText" lastClr="000000">
              <a:lumMod val="65000"/>
              <a:lumOff val="35000"/>
            </a:sysClr>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p>
            <a:pPr algn="ctr" eaLnBrk="1" hangingPunct="1">
              <a:spcBef>
                <a:spcPts val="0"/>
              </a:spcBef>
              <a:spcAft>
                <a:spcPts val="0"/>
              </a:spcAft>
              <a:defRPr/>
            </a:pPr>
            <a:endParaRPr lang="zh-CN" altLang="en-US" sz="1400"/>
          </a:p>
        </p:txBody>
      </p:sp>
      <p:sp>
        <p:nvSpPr>
          <p:cNvPr id="50" name="平行四边形 49"/>
          <p:cNvSpPr/>
          <p:nvPr>
            <p:custDataLst>
              <p:tags r:id="rId4"/>
            </p:custDataLst>
          </p:nvPr>
        </p:nvSpPr>
        <p:spPr>
          <a:xfrm>
            <a:off x="903605" y="1778635"/>
            <a:ext cx="3992880" cy="862965"/>
          </a:xfrm>
          <a:prstGeom prst="parallelogram">
            <a:avLst/>
          </a:prstGeom>
          <a:solidFill>
            <a:srgbClr val="2E75B6"/>
          </a:solidFill>
          <a:ln>
            <a:noFill/>
          </a:ln>
          <a:effectLst>
            <a:outerShdw blurRad="50800" dist="38100" dir="5400000" algn="t" rotWithShape="0">
              <a:prstClr val="black">
                <a:alpha val="40000"/>
              </a:prstClr>
            </a:outerShdw>
          </a:effectLst>
        </p:spPr>
        <p:style>
          <a:lnRef idx="2">
            <a:srgbClr val="3494BA">
              <a:shade val="50000"/>
            </a:srgbClr>
          </a:lnRef>
          <a:fillRef idx="1">
            <a:srgbClr val="3494BA"/>
          </a:fillRef>
          <a:effectRef idx="0">
            <a:srgbClr val="3494BA"/>
          </a:effectRef>
          <a:fontRef idx="minor">
            <a:sysClr val="window" lastClr="FFFFFF"/>
          </a:fontRef>
        </p:style>
        <p:txBody>
          <a:bodyPr anchor="ctr">
            <a:normAutofit/>
          </a:bodyPr>
          <a:p>
            <a:pPr algn="ctr" eaLnBrk="1" hangingPunct="1">
              <a:spcBef>
                <a:spcPts val="0"/>
              </a:spcBef>
              <a:spcAft>
                <a:spcPts val="0"/>
              </a:spcAft>
              <a:defRPr/>
            </a:pPr>
            <a:r>
              <a:rPr lang="zh-CN" altLang="en-US" dirty="0">
                <a:solidFill>
                  <a:srgbClr val="FFFFFF"/>
                </a:solidFill>
              </a:rPr>
              <a:t>传统</a:t>
            </a:r>
            <a:r>
              <a:rPr lang="zh-CN" altLang="en-US" dirty="0">
                <a:solidFill>
                  <a:srgbClr val="FFFFFF"/>
                </a:solidFill>
              </a:rPr>
              <a:t>工厂</a:t>
            </a:r>
            <a:endParaRPr lang="zh-CN" altLang="en-US" dirty="0">
              <a:solidFill>
                <a:srgbClr val="FFFFFF"/>
              </a:solidFill>
            </a:endParaRPr>
          </a:p>
        </p:txBody>
      </p:sp>
      <p:sp>
        <p:nvSpPr>
          <p:cNvPr id="52" name="矩形 51"/>
          <p:cNvSpPr/>
          <p:nvPr>
            <p:custDataLst>
              <p:tags r:id="rId5"/>
            </p:custDataLst>
          </p:nvPr>
        </p:nvSpPr>
        <p:spPr>
          <a:xfrm>
            <a:off x="6381750" y="6228715"/>
            <a:ext cx="5400040" cy="262890"/>
          </a:xfrm>
          <a:prstGeom prst="rect">
            <a:avLst/>
          </a:prstGeom>
          <a:solidFill>
            <a:srgbClr val="2E75B6"/>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p>
            <a:pPr algn="ctr" eaLnBrk="1" hangingPunct="1">
              <a:spcBef>
                <a:spcPts val="0"/>
              </a:spcBef>
              <a:spcAft>
                <a:spcPts val="0"/>
              </a:spcAft>
              <a:defRPr/>
            </a:pPr>
            <a:endParaRPr lang="zh-CN" altLang="en-US" sz="1400">
              <a:solidFill>
                <a:srgbClr val="61972B"/>
              </a:solidFill>
            </a:endParaRPr>
          </a:p>
        </p:txBody>
      </p:sp>
      <p:sp>
        <p:nvSpPr>
          <p:cNvPr id="53" name="任意多边形 52"/>
          <p:cNvSpPr/>
          <p:nvPr>
            <p:custDataLst>
              <p:tags r:id="rId6"/>
            </p:custDataLst>
          </p:nvPr>
        </p:nvSpPr>
        <p:spPr>
          <a:xfrm>
            <a:off x="6381750" y="2056765"/>
            <a:ext cx="5400040" cy="4424680"/>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rgbClr val="F2F2F2"/>
          </a:solidFill>
          <a:ln>
            <a:noFill/>
          </a:ln>
        </p:spPr>
        <p:style>
          <a:lnRef idx="2">
            <a:srgbClr val="3494BA">
              <a:shade val="50000"/>
            </a:srgbClr>
          </a:lnRef>
          <a:fillRef idx="1">
            <a:srgbClr val="3494BA"/>
          </a:fillRef>
          <a:effectRef idx="0">
            <a:srgbClr val="3494BA"/>
          </a:effectRef>
          <a:fontRef idx="minor">
            <a:sysClr val="window" lastClr="FFFFFF"/>
          </a:fontRef>
        </p:style>
        <p:txBody>
          <a:bodyPr wrap="square" anchor="ctr">
            <a:noAutofit/>
          </a:bodyPr>
          <a:p>
            <a:pPr algn="ctr">
              <a:defRPr/>
            </a:pPr>
            <a:endParaRPr lang="da-DK" altLang="zh-CN" sz="1800" kern="0" dirty="0">
              <a:solidFill>
                <a:srgbClr val="3494BA"/>
              </a:solidFill>
            </a:endParaRPr>
          </a:p>
        </p:txBody>
      </p:sp>
      <p:sp>
        <p:nvSpPr>
          <p:cNvPr id="55" name="任意多边形 54"/>
          <p:cNvSpPr/>
          <p:nvPr>
            <p:custDataLst>
              <p:tags r:id="rId7"/>
            </p:custDataLst>
          </p:nvPr>
        </p:nvSpPr>
        <p:spPr>
          <a:xfrm>
            <a:off x="11131550" y="1778635"/>
            <a:ext cx="239395" cy="294005"/>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ysClr val="windowText" lastClr="000000">
              <a:lumMod val="65000"/>
              <a:lumOff val="35000"/>
            </a:sysClr>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p>
            <a:pPr algn="ctr" eaLnBrk="1" hangingPunct="1">
              <a:spcBef>
                <a:spcPts val="0"/>
              </a:spcBef>
              <a:spcAft>
                <a:spcPts val="0"/>
              </a:spcAft>
              <a:defRPr/>
            </a:pPr>
            <a:endParaRPr lang="zh-CN" altLang="en-US" sz="1400"/>
          </a:p>
        </p:txBody>
      </p:sp>
      <p:sp>
        <p:nvSpPr>
          <p:cNvPr id="56" name="平行四边形 55"/>
          <p:cNvSpPr/>
          <p:nvPr>
            <p:custDataLst>
              <p:tags r:id="rId8"/>
            </p:custDataLst>
          </p:nvPr>
        </p:nvSpPr>
        <p:spPr>
          <a:xfrm>
            <a:off x="6737985" y="1778635"/>
            <a:ext cx="4632960" cy="862965"/>
          </a:xfrm>
          <a:prstGeom prst="parallelogram">
            <a:avLst/>
          </a:prstGeom>
          <a:solidFill>
            <a:srgbClr val="2E75B6"/>
          </a:solidFill>
          <a:ln>
            <a:noFill/>
          </a:ln>
          <a:effectLst>
            <a:outerShdw blurRad="50800" dist="38100" dir="5400000" algn="t" rotWithShape="0">
              <a:prstClr val="black">
                <a:alpha val="40000"/>
              </a:prstClr>
            </a:outerShdw>
          </a:effectLst>
        </p:spPr>
        <p:style>
          <a:lnRef idx="2">
            <a:srgbClr val="3494BA">
              <a:shade val="50000"/>
            </a:srgbClr>
          </a:lnRef>
          <a:fillRef idx="1">
            <a:srgbClr val="3494BA"/>
          </a:fillRef>
          <a:effectRef idx="0">
            <a:srgbClr val="3494BA"/>
          </a:effectRef>
          <a:fontRef idx="minor">
            <a:sysClr val="window" lastClr="FFFFFF"/>
          </a:fontRef>
        </p:style>
        <p:txBody>
          <a:bodyPr anchor="ctr">
            <a:normAutofit/>
          </a:bodyPr>
          <a:p>
            <a:pPr algn="ctr" eaLnBrk="1" hangingPunct="1">
              <a:spcBef>
                <a:spcPts val="0"/>
              </a:spcBef>
              <a:spcAft>
                <a:spcPts val="0"/>
              </a:spcAft>
              <a:defRPr/>
            </a:pPr>
            <a:r>
              <a:rPr lang="zh-CN" altLang="en-US" dirty="0">
                <a:solidFill>
                  <a:srgbClr val="FFFFFF"/>
                </a:solidFill>
              </a:rPr>
              <a:t>智能工厂</a:t>
            </a:r>
            <a:endParaRPr lang="zh-CN" altLang="en-US" dirty="0">
              <a:solidFill>
                <a:srgbClr val="FFFFFF"/>
              </a:solidFill>
            </a:endParaRPr>
          </a:p>
        </p:txBody>
      </p:sp>
      <p:sp>
        <p:nvSpPr>
          <p:cNvPr id="59" name="文本框 58"/>
          <p:cNvSpPr txBox="1"/>
          <p:nvPr/>
        </p:nvSpPr>
        <p:spPr>
          <a:xfrm>
            <a:off x="779780" y="2687320"/>
            <a:ext cx="4566285" cy="3538220"/>
          </a:xfrm>
          <a:prstGeom prst="rect">
            <a:avLst/>
          </a:prstGeom>
          <a:noFill/>
        </p:spPr>
        <p:txBody>
          <a:bodyPr wrap="square" rtlCol="0">
            <a:spAutoFit/>
          </a:bodyPr>
          <a:p>
            <a:pPr algn="l"/>
            <a:r>
              <a:rPr lang="zh-CN" altLang="en-US" sz="1400">
                <a:solidFill>
                  <a:schemeClr val="tx1"/>
                </a:solidFill>
                <a:latin typeface="微软雅黑" charset="0"/>
                <a:ea typeface="微软雅黑" charset="0"/>
              </a:rPr>
              <a:t>运作模式是只提供产品</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生产单元间无实际联结，按照流程按部就班的进行，无法打破彼此之间的壁垒</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生产过程人工操作，效率相对较低</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产品质量和生产过程难以进行实时监控和优化</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设备维护人工巡检，难以进行预测性维护</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生产过程缺乏全面数据分析和监控，难以优化和改进</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能源利用率相对较低</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需要较多的人力成本和时间投入</a:t>
            </a:r>
            <a:endParaRPr lang="zh-CN" altLang="en-US" sz="1400">
              <a:solidFill>
                <a:schemeClr val="tx1"/>
              </a:solidFill>
              <a:latin typeface="微软雅黑" charset="0"/>
              <a:ea typeface="微软雅黑" charset="0"/>
            </a:endParaRPr>
          </a:p>
        </p:txBody>
      </p:sp>
      <p:sp>
        <p:nvSpPr>
          <p:cNvPr id="60" name="文本框 59"/>
          <p:cNvSpPr txBox="1"/>
          <p:nvPr/>
        </p:nvSpPr>
        <p:spPr>
          <a:xfrm>
            <a:off x="6381750" y="2700655"/>
            <a:ext cx="5400040" cy="3538220"/>
          </a:xfrm>
          <a:prstGeom prst="rect">
            <a:avLst/>
          </a:prstGeom>
          <a:noFill/>
        </p:spPr>
        <p:txBody>
          <a:bodyPr wrap="square" rtlCol="0">
            <a:spAutoFit/>
          </a:bodyPr>
          <a:p>
            <a:pPr algn="l"/>
            <a:r>
              <a:rPr lang="zh-CN" altLang="en-US" sz="1400">
                <a:latin typeface="微软雅黑" charset="0"/>
                <a:ea typeface="微软雅黑" charset="0"/>
                <a:sym typeface="+mn-ea"/>
              </a:rPr>
              <a:t>运作模式是产品、服务相互结合</a:t>
            </a:r>
            <a:endParaRPr lang="zh-CN" altLang="en-US" sz="1400">
              <a:latin typeface="微软雅黑" charset="0"/>
              <a:ea typeface="微软雅黑" charset="0"/>
              <a:sym typeface="+mn-ea"/>
            </a:endParaRPr>
          </a:p>
          <a:p>
            <a:pPr algn="l"/>
            <a:endParaRPr lang="zh-CN" altLang="en-US" sz="1400">
              <a:latin typeface="微软雅黑" charset="0"/>
              <a:ea typeface="微软雅黑" charset="0"/>
              <a:sym typeface="+mn-ea"/>
            </a:endParaRPr>
          </a:p>
          <a:p>
            <a:pPr algn="l"/>
            <a:r>
              <a:rPr lang="zh-CN" altLang="en-US" sz="1400">
                <a:latin typeface="微软雅黑" charset="0"/>
                <a:ea typeface="微软雅黑" charset="0"/>
                <a:sym typeface="+mn-ea"/>
              </a:rPr>
              <a:t>生产单元之间没有明确界限，各生产加工环节并行进行且充分参与，具有强大的协调能力</a:t>
            </a:r>
            <a:endParaRPr lang="zh-CN" altLang="en-US" sz="1400">
              <a:latin typeface="微软雅黑" charset="0"/>
              <a:ea typeface="微软雅黑" charset="0"/>
              <a:sym typeface="+mn-ea"/>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自动化和智能化水平较高，生产效率大幅提高</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生产过程能够实时监控和优化，提高产品质量</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设备管理能够自动化和智能化，实现预测性维护</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通过大数据分析和人工智能，能够实现全面的生产数据监控和分析</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通过优化生产过程，能够降低能源的消耗和浪费</a:t>
            </a:r>
            <a:endParaRPr lang="zh-CN" altLang="en-US" sz="1400">
              <a:solidFill>
                <a:schemeClr val="tx1"/>
              </a:solidFill>
              <a:latin typeface="微软雅黑" charset="0"/>
              <a:ea typeface="微软雅黑" charset="0"/>
            </a:endParaRPr>
          </a:p>
          <a:p>
            <a:pPr algn="l"/>
            <a:endParaRPr lang="zh-CN" altLang="en-US" sz="1400">
              <a:solidFill>
                <a:schemeClr val="tx1"/>
              </a:solidFill>
              <a:latin typeface="微软雅黑" charset="0"/>
              <a:ea typeface="微软雅黑" charset="0"/>
            </a:endParaRPr>
          </a:p>
          <a:p>
            <a:pPr algn="l"/>
            <a:r>
              <a:rPr lang="zh-CN" altLang="en-US" sz="1400">
                <a:solidFill>
                  <a:schemeClr val="tx1"/>
                </a:solidFill>
                <a:latin typeface="微软雅黑" charset="0"/>
                <a:ea typeface="微软雅黑" charset="0"/>
              </a:rPr>
              <a:t>通过数字化和智能化，能够大幅减少人力成本和时间投入</a:t>
            </a:r>
            <a:endParaRPr lang="zh-CN" altLang="en-US" sz="1400">
              <a:solidFill>
                <a:schemeClr val="tx1"/>
              </a:solidFill>
              <a:latin typeface="微软雅黑" charset="0"/>
              <a:ea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09033"/>
            <a:ext cx="12192000" cy="4785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screen"/>
          <a:srcRect r="20791"/>
          <a:stretch>
            <a:fillRect/>
          </a:stretch>
        </p:blipFill>
        <p:spPr>
          <a:xfrm>
            <a:off x="6289228" y="1475993"/>
            <a:ext cx="5902772" cy="4790680"/>
          </a:xfrm>
          <a:prstGeom prst="rect">
            <a:avLst/>
          </a:prstGeom>
        </p:spPr>
      </p:pic>
      <p:sp>
        <p:nvSpPr>
          <p:cNvPr id="6" name="矩形 5"/>
          <p:cNvSpPr/>
          <p:nvPr/>
        </p:nvSpPr>
        <p:spPr>
          <a:xfrm>
            <a:off x="7578145" y="2239156"/>
            <a:ext cx="4613855" cy="3047932"/>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1"/>
          <p:cNvSpPr txBox="1">
            <a:spLocks noChangeArrowheads="1"/>
          </p:cNvSpPr>
          <p:nvPr/>
        </p:nvSpPr>
        <p:spPr bwMode="auto">
          <a:xfrm>
            <a:off x="501650" y="1685290"/>
            <a:ext cx="6218555" cy="387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50000"/>
              </a:lnSpc>
              <a:defRPr/>
            </a:pPr>
            <a:r>
              <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rPr>
              <a:t>智能工厂市场在近年来呈现出快速发展的趋势，随着人工智能、物联网、大数据等技术的不断进步和应用，智能工厂的市场前景非常广阔。</a:t>
            </a:r>
            <a:endPar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endParaRPr>
          </a:p>
          <a:p>
            <a:pPr>
              <a:lnSpc>
                <a:spcPct val="150000"/>
              </a:lnSpc>
              <a:defRPr/>
            </a:pPr>
            <a:endPar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endParaRPr>
          </a:p>
          <a:p>
            <a:pPr>
              <a:lnSpc>
                <a:spcPct val="150000"/>
              </a:lnSpc>
              <a:defRPr/>
            </a:pPr>
            <a:r>
              <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rPr>
              <a:t>据Market sand Markets发布的报告显示，2021年全球智能工厂市场规模预计达到801亿美元，到2026年这一数据有望增至1349亿美元，期间年复合增长率达到11%。</a:t>
            </a:r>
            <a:endPar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endParaRPr>
          </a:p>
          <a:p>
            <a:pPr>
              <a:lnSpc>
                <a:spcPct val="150000"/>
              </a:lnSpc>
              <a:defRPr/>
            </a:pPr>
            <a:endPar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endParaRPr>
          </a:p>
          <a:p>
            <a:pPr>
              <a:lnSpc>
                <a:spcPct val="150000"/>
              </a:lnSpc>
              <a:defRPr/>
            </a:pPr>
            <a:r>
              <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rPr>
              <a:t>2020年中国智能工厂市场规模8560亿元。根据当前各行业建设智能工厂的热情及扩张速度，预计未来几年中国智能工厂行业仍将保持10%以上的年均增速，到2025年，中国智能工厂行业市场规模有望超1.4万亿。</a:t>
            </a:r>
            <a:endPar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endParaRPr>
          </a:p>
          <a:p>
            <a:pPr>
              <a:lnSpc>
                <a:spcPct val="150000"/>
              </a:lnSpc>
              <a:defRPr/>
            </a:pPr>
            <a:endPar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endParaRPr>
          </a:p>
          <a:p>
            <a:pPr>
              <a:lnSpc>
                <a:spcPct val="150000"/>
              </a:lnSpc>
              <a:defRPr/>
            </a:pPr>
            <a:r>
              <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rPr>
              <a:t>智能工厂市场具有广阔的前景和潜力，是未来制造业发展的重要方向和趋势。</a:t>
            </a:r>
            <a:endParaRPr kumimoji="0" lang="zh-CN" altLang="en-US" sz="1400" b="0" i="0" u="none" strike="noStrike" cap="none" spc="0" normalizeH="0" baseline="0" dirty="0">
              <a:solidFill>
                <a:schemeClr val="tx1">
                  <a:lumMod val="65000"/>
                  <a:lumOff val="35000"/>
                </a:schemeClr>
              </a:solidFill>
              <a:latin typeface="微软雅黑" charset="0"/>
              <a:ea typeface="微软雅黑" charset="0"/>
              <a:cs typeface="+mn-ea"/>
              <a:sym typeface="+mn-lt"/>
            </a:endParaRPr>
          </a:p>
        </p:txBody>
      </p:sp>
      <p:sp>
        <p:nvSpPr>
          <p:cNvPr id="12" name="椭圆 11"/>
          <p:cNvSpPr/>
          <p:nvPr/>
        </p:nvSpPr>
        <p:spPr>
          <a:xfrm>
            <a:off x="389467" y="345543"/>
            <a:ext cx="714854" cy="714854"/>
          </a:xfrm>
          <a:prstGeom prst="ellipse">
            <a:avLst/>
          </a:prstGeom>
          <a:gradFill flip="none" rotWithShape="1">
            <a:gsLst>
              <a:gs pos="15000">
                <a:srgbClr val="2E75B6">
                  <a:alpha val="0"/>
                </a:srgbClr>
              </a:gs>
              <a:gs pos="100000">
                <a:srgbClr val="2E75B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591820" y="478155"/>
            <a:ext cx="3736975" cy="491490"/>
          </a:xfrm>
          <a:prstGeom prst="rect">
            <a:avLst/>
          </a:prstGeom>
          <a:noFill/>
        </p:spPr>
        <p:txBody>
          <a:bodyPr wrap="square" rtlCol="0">
            <a:spAutoFit/>
          </a:bodyPr>
          <a:lstStyle/>
          <a:p>
            <a:r>
              <a:rPr lang="zh-CN" altLang="en-US" sz="2600" dirty="0">
                <a:solidFill>
                  <a:srgbClr val="2E75B6"/>
                </a:solidFill>
                <a:latin typeface="汉仪旗黑-80W" panose="00020600040101010101" pitchFamily="18" charset="-122"/>
                <a:ea typeface="汉仪旗黑-80W" panose="00020600040101010101" pitchFamily="18" charset="-122"/>
                <a:cs typeface="+mn-ea"/>
                <a:sym typeface="+mn-lt"/>
              </a:rPr>
              <a:t>整</a:t>
            </a:r>
            <a:r>
              <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rPr>
              <a:t>体概述</a:t>
            </a:r>
            <a:r>
              <a:rPr lang="en-US" altLang="zh-CN" sz="2600" dirty="0" smtClean="0">
                <a:solidFill>
                  <a:srgbClr val="2E75B6"/>
                </a:solidFill>
                <a:latin typeface="汉仪旗黑-80W" panose="00020600040101010101" pitchFamily="18" charset="-122"/>
                <a:ea typeface="汉仪旗黑-80W" panose="00020600040101010101" pitchFamily="18" charset="-122"/>
                <a:cs typeface="+mn-ea"/>
                <a:sym typeface="+mn-lt"/>
              </a:rPr>
              <a:t>-</a:t>
            </a:r>
            <a:r>
              <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rPr>
              <a:t>市场概况</a:t>
            </a:r>
            <a:endParaRPr lang="zh-CN" altLang="en-US" sz="2600" dirty="0" smtClean="0">
              <a:solidFill>
                <a:srgbClr val="2E75B6"/>
              </a:solidFill>
              <a:latin typeface="汉仪旗黑-80W" panose="00020600040101010101" pitchFamily="18" charset="-122"/>
              <a:ea typeface="汉仪旗黑-80W" panose="00020600040101010101" pitchFamily="18"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prstGeom prst="rect">
            <a:avLst/>
          </a:prstGeom>
        </p:spPr>
      </p:pic>
      <p:sp>
        <p:nvSpPr>
          <p:cNvPr id="18" name="矩形 17"/>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charset="0"/>
              <a:ea typeface="微软雅黑" charset="0"/>
              <a:cs typeface="+mn-ea"/>
              <a:sym typeface="+mn-lt"/>
            </a:endParaRPr>
          </a:p>
        </p:txBody>
      </p:sp>
      <p:sp>
        <p:nvSpPr>
          <p:cNvPr id="7" name="AutoShape 3"/>
          <p:cNvSpPr>
            <a:spLocks noChangeAspect="1" noChangeArrowheads="1" noTextEdit="1"/>
          </p:cNvSpPr>
          <p:nvPr/>
        </p:nvSpPr>
        <p:spPr bwMode="auto">
          <a:xfrm>
            <a:off x="0" y="4844367"/>
            <a:ext cx="12192000" cy="201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8" name="Freeform 5"/>
          <p:cNvSpPr/>
          <p:nvPr/>
        </p:nvSpPr>
        <p:spPr bwMode="auto">
          <a:xfrm>
            <a:off x="0" y="4635500"/>
            <a:ext cx="12188825" cy="1613408"/>
          </a:xfrm>
          <a:custGeom>
            <a:avLst/>
            <a:gdLst>
              <a:gd name="T0" fmla="*/ 3368 w 3368"/>
              <a:gd name="T1" fmla="*/ 203 h 565"/>
              <a:gd name="T2" fmla="*/ 1639 w 3368"/>
              <a:gd name="T3" fmla="*/ 276 h 565"/>
              <a:gd name="T4" fmla="*/ 0 w 3368"/>
              <a:gd name="T5" fmla="*/ 72 h 565"/>
              <a:gd name="T6" fmla="*/ 0 w 3368"/>
              <a:gd name="T7" fmla="*/ 354 h 565"/>
              <a:gd name="T8" fmla="*/ 1811 w 3368"/>
              <a:gd name="T9" fmla="*/ 327 h 565"/>
              <a:gd name="T10" fmla="*/ 3368 w 3368"/>
              <a:gd name="T11" fmla="*/ 203 h 565"/>
            </a:gdLst>
            <a:ahLst/>
            <a:cxnLst>
              <a:cxn ang="0">
                <a:pos x="T0" y="T1"/>
              </a:cxn>
              <a:cxn ang="0">
                <a:pos x="T2" y="T3"/>
              </a:cxn>
              <a:cxn ang="0">
                <a:pos x="T4" y="T5"/>
              </a:cxn>
              <a:cxn ang="0">
                <a:pos x="T6" y="T7"/>
              </a:cxn>
              <a:cxn ang="0">
                <a:pos x="T8" y="T9"/>
              </a:cxn>
              <a:cxn ang="0">
                <a:pos x="T10" y="T11"/>
              </a:cxn>
            </a:cxnLst>
            <a:rect l="0" t="0" r="r" b="b"/>
            <a:pathLst>
              <a:path w="3368" h="565">
                <a:moveTo>
                  <a:pt x="3368" y="203"/>
                </a:moveTo>
                <a:cubicBezTo>
                  <a:pt x="2955" y="0"/>
                  <a:pt x="1943" y="197"/>
                  <a:pt x="1639" y="276"/>
                </a:cubicBezTo>
                <a:cubicBezTo>
                  <a:pt x="1296" y="366"/>
                  <a:pt x="386" y="242"/>
                  <a:pt x="0" y="72"/>
                </a:cubicBezTo>
                <a:cubicBezTo>
                  <a:pt x="0" y="354"/>
                  <a:pt x="0" y="354"/>
                  <a:pt x="0" y="354"/>
                </a:cubicBezTo>
                <a:cubicBezTo>
                  <a:pt x="232" y="400"/>
                  <a:pt x="1168" y="565"/>
                  <a:pt x="1811" y="327"/>
                </a:cubicBezTo>
                <a:cubicBezTo>
                  <a:pt x="2313" y="141"/>
                  <a:pt x="2989" y="93"/>
                  <a:pt x="3368" y="20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9" name="Freeform 6"/>
          <p:cNvSpPr/>
          <p:nvPr/>
        </p:nvSpPr>
        <p:spPr bwMode="auto">
          <a:xfrm>
            <a:off x="0" y="4909404"/>
            <a:ext cx="12188825" cy="1946094"/>
          </a:xfrm>
          <a:custGeom>
            <a:avLst/>
            <a:gdLst>
              <a:gd name="T0" fmla="*/ 3368 w 3368"/>
              <a:gd name="T1" fmla="*/ 130 h 681"/>
              <a:gd name="T2" fmla="*/ 1829 w 3368"/>
              <a:gd name="T3" fmla="*/ 254 h 681"/>
              <a:gd name="T4" fmla="*/ 0 w 3368"/>
              <a:gd name="T5" fmla="*/ 278 h 681"/>
              <a:gd name="T6" fmla="*/ 0 w 3368"/>
              <a:gd name="T7" fmla="*/ 681 h 681"/>
              <a:gd name="T8" fmla="*/ 3368 w 3368"/>
              <a:gd name="T9" fmla="*/ 681 h 681"/>
              <a:gd name="T10" fmla="*/ 3368 w 3368"/>
              <a:gd name="T11" fmla="*/ 130 h 681"/>
            </a:gdLst>
            <a:ahLst/>
            <a:cxnLst>
              <a:cxn ang="0">
                <a:pos x="T0" y="T1"/>
              </a:cxn>
              <a:cxn ang="0">
                <a:pos x="T2" y="T3"/>
              </a:cxn>
              <a:cxn ang="0">
                <a:pos x="T4" y="T5"/>
              </a:cxn>
              <a:cxn ang="0">
                <a:pos x="T6" y="T7"/>
              </a:cxn>
              <a:cxn ang="0">
                <a:pos x="T8" y="T9"/>
              </a:cxn>
              <a:cxn ang="0">
                <a:pos x="T10" y="T11"/>
              </a:cxn>
            </a:cxnLst>
            <a:rect l="0" t="0" r="r" b="b"/>
            <a:pathLst>
              <a:path w="3368" h="681">
                <a:moveTo>
                  <a:pt x="3368" y="130"/>
                </a:moveTo>
                <a:cubicBezTo>
                  <a:pt x="2828" y="0"/>
                  <a:pt x="2199" y="108"/>
                  <a:pt x="1829" y="254"/>
                </a:cubicBezTo>
                <a:cubicBezTo>
                  <a:pt x="1173" y="514"/>
                  <a:pt x="195" y="321"/>
                  <a:pt x="0" y="278"/>
                </a:cubicBezTo>
                <a:cubicBezTo>
                  <a:pt x="0" y="681"/>
                  <a:pt x="0" y="681"/>
                  <a:pt x="0" y="681"/>
                </a:cubicBezTo>
                <a:cubicBezTo>
                  <a:pt x="3368" y="681"/>
                  <a:pt x="3368" y="681"/>
                  <a:pt x="3368" y="681"/>
                </a:cubicBezTo>
                <a:lnTo>
                  <a:pt x="3368" y="130"/>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latin typeface="微软雅黑" charset="0"/>
              <a:ea typeface="微软雅黑" charset="0"/>
            </a:endParaRPr>
          </a:p>
        </p:txBody>
      </p:sp>
      <p:sp>
        <p:nvSpPr>
          <p:cNvPr id="19" name="文本框 18"/>
          <p:cNvSpPr txBox="1"/>
          <p:nvPr/>
        </p:nvSpPr>
        <p:spPr>
          <a:xfrm>
            <a:off x="405515" y="393538"/>
            <a:ext cx="4773794" cy="891540"/>
          </a:xfrm>
          <a:prstGeom prst="rect">
            <a:avLst/>
          </a:prstGeom>
          <a:noFill/>
        </p:spPr>
        <p:txBody>
          <a:bodyPr wrap="square" rtlCol="0">
            <a:spAutoFit/>
          </a:bodyPr>
          <a:lstStyle/>
          <a:p>
            <a:pPr algn="ctr"/>
            <a:r>
              <a:rPr lang="zh-CN" altLang="en-US" sz="5200" dirty="0" smtClean="0">
                <a:solidFill>
                  <a:srgbClr val="2E75B6"/>
                </a:solidFill>
                <a:latin typeface="微软雅黑" charset="0"/>
                <a:ea typeface="微软雅黑" charset="0"/>
                <a:cs typeface="微软雅黑" charset="0"/>
                <a:sym typeface="+mn-lt"/>
              </a:rPr>
              <a:t>建设方案</a:t>
            </a:r>
            <a:endParaRPr lang="zh-CN" altLang="en-US" sz="5200" dirty="0" smtClean="0">
              <a:solidFill>
                <a:srgbClr val="2E75B6"/>
              </a:solidFill>
              <a:latin typeface="微软雅黑" charset="0"/>
              <a:ea typeface="微软雅黑" charset="0"/>
              <a:cs typeface="微软雅黑" charset="0"/>
              <a:sym typeface="+mn-lt"/>
            </a:endParaRPr>
          </a:p>
        </p:txBody>
      </p:sp>
      <p:sp>
        <p:nvSpPr>
          <p:cNvPr id="21" name="圆角矩形 20"/>
          <p:cNvSpPr/>
          <p:nvPr/>
        </p:nvSpPr>
        <p:spPr>
          <a:xfrm>
            <a:off x="1785855" y="2056250"/>
            <a:ext cx="2036845" cy="359821"/>
          </a:xfrm>
          <a:prstGeom prst="roundRect">
            <a:avLst>
              <a:gd name="adj" fmla="val 50000"/>
            </a:avLst>
          </a:prstGeom>
          <a:solidFill>
            <a:schemeClr val="accent1">
              <a:lumMod val="75000"/>
            </a:schemeClr>
          </a:solidFill>
          <a:ln w="190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D323C"/>
              </a:solidFill>
              <a:effectLst/>
              <a:uLnTx/>
              <a:uFillTx/>
              <a:latin typeface="微软雅黑" charset="0"/>
              <a:ea typeface="微软雅黑" charset="0"/>
              <a:cs typeface="Arial" panose="020B0604020202020204" pitchFamily="34" charset="0"/>
              <a:sym typeface="+mn-lt"/>
            </a:endParaRPr>
          </a:p>
        </p:txBody>
      </p:sp>
      <p:sp>
        <p:nvSpPr>
          <p:cNvPr id="22" name="矩形 21"/>
          <p:cNvSpPr/>
          <p:nvPr/>
        </p:nvSpPr>
        <p:spPr>
          <a:xfrm>
            <a:off x="2020786" y="2072967"/>
            <a:ext cx="1559278" cy="30670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smtClean="0">
                <a:ln>
                  <a:noFill/>
                </a:ln>
                <a:solidFill>
                  <a:schemeClr val="bg1"/>
                </a:solidFill>
                <a:effectLst/>
                <a:uLnTx/>
                <a:uFillTx/>
                <a:latin typeface="微软雅黑" charset="0"/>
                <a:ea typeface="微软雅黑" charset="0"/>
                <a:cs typeface="Arial" panose="020B0604020202020204" pitchFamily="34" charset="0"/>
                <a:sym typeface="+mn-lt"/>
              </a:rPr>
              <a:t>PART.02</a:t>
            </a:r>
            <a:endParaRPr kumimoji="0" lang="en-US" altLang="zh-CN" sz="1400" i="0" u="none" strike="noStrike" kern="1200" cap="none" spc="0" normalizeH="0" baseline="0" noProof="0" dirty="0" smtClean="0">
              <a:ln>
                <a:noFill/>
              </a:ln>
              <a:solidFill>
                <a:schemeClr val="bg1"/>
              </a:solidFill>
              <a:effectLst/>
              <a:uLnTx/>
              <a:uFillTx/>
              <a:latin typeface="微软雅黑" charset="0"/>
              <a:ea typeface="微软雅黑" charset="0"/>
              <a:cs typeface="Arial" panose="020B0604020202020204" pitchFamily="34" charset="0"/>
              <a:sym typeface="+mn-lt"/>
            </a:endParaRPr>
          </a:p>
        </p:txBody>
      </p:sp>
      <p:sp>
        <p:nvSpPr>
          <p:cNvPr id="2" name="圆角矩形 1"/>
          <p:cNvSpPr/>
          <p:nvPr/>
        </p:nvSpPr>
        <p:spPr>
          <a:xfrm>
            <a:off x="5974480" y="56584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10" name="椭圆 9"/>
          <p:cNvSpPr/>
          <p:nvPr/>
        </p:nvSpPr>
        <p:spPr>
          <a:xfrm>
            <a:off x="6095301" y="65246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11" name="文本框 10"/>
          <p:cNvSpPr txBox="1"/>
          <p:nvPr/>
        </p:nvSpPr>
        <p:spPr>
          <a:xfrm>
            <a:off x="7074158" y="744675"/>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smtClean="0">
                <a:ln>
                  <a:noFill/>
                </a:ln>
                <a:solidFill>
                  <a:srgbClr val="2E75B6"/>
                </a:solidFill>
                <a:effectLst/>
                <a:uLnTx/>
                <a:uFillTx/>
                <a:latin typeface="微软雅黑" charset="0"/>
                <a:ea typeface="微软雅黑" charset="0"/>
                <a:cs typeface="+mn-ea"/>
                <a:sym typeface="+mn-lt"/>
              </a:rPr>
              <a:t>整体概述</a:t>
            </a:r>
            <a:endParaRPr kumimoji="0" lang="zh-CN" altLang="en-US" sz="2800" i="0" u="none" strike="noStrike" kern="1200" cap="none" spc="0" normalizeH="0" baseline="0" noProof="0" dirty="0" smtClean="0">
              <a:ln>
                <a:noFill/>
              </a:ln>
              <a:solidFill>
                <a:srgbClr val="2E75B6"/>
              </a:solidFill>
              <a:effectLst/>
              <a:uLnTx/>
              <a:uFillTx/>
              <a:latin typeface="微软雅黑" charset="0"/>
              <a:ea typeface="微软雅黑" charset="0"/>
              <a:cs typeface="+mn-ea"/>
              <a:sym typeface="+mn-lt"/>
            </a:endParaRPr>
          </a:p>
        </p:txBody>
      </p:sp>
      <p:sp>
        <p:nvSpPr>
          <p:cNvPr id="12" name="文本框 11"/>
          <p:cNvSpPr txBox="1"/>
          <p:nvPr/>
        </p:nvSpPr>
        <p:spPr>
          <a:xfrm>
            <a:off x="6152338" y="680831"/>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1</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13" name="圆角矩形 12"/>
          <p:cNvSpPr/>
          <p:nvPr/>
        </p:nvSpPr>
        <p:spPr>
          <a:xfrm>
            <a:off x="5974480" y="1810441"/>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14" name="椭圆 13"/>
          <p:cNvSpPr/>
          <p:nvPr/>
        </p:nvSpPr>
        <p:spPr>
          <a:xfrm>
            <a:off x="6095301" y="1897068"/>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15" name="文本框 14"/>
          <p:cNvSpPr txBox="1"/>
          <p:nvPr/>
        </p:nvSpPr>
        <p:spPr>
          <a:xfrm>
            <a:off x="7074158" y="1989275"/>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如何开始</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16" name="文本框 15"/>
          <p:cNvSpPr txBox="1"/>
          <p:nvPr/>
        </p:nvSpPr>
        <p:spPr>
          <a:xfrm>
            <a:off x="6152338" y="1925431"/>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2</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3" name="圆角矩形 2"/>
          <p:cNvSpPr/>
          <p:nvPr/>
        </p:nvSpPr>
        <p:spPr>
          <a:xfrm>
            <a:off x="5974480" y="3042885"/>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4" name="椭圆 3"/>
          <p:cNvSpPr/>
          <p:nvPr/>
        </p:nvSpPr>
        <p:spPr>
          <a:xfrm>
            <a:off x="6095301" y="3129512"/>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5" name="文本框 4"/>
          <p:cNvSpPr txBox="1"/>
          <p:nvPr/>
        </p:nvSpPr>
        <p:spPr>
          <a:xfrm>
            <a:off x="7074158" y="3221719"/>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实践指南</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6" name="文本框 5"/>
          <p:cNvSpPr txBox="1"/>
          <p:nvPr/>
        </p:nvSpPr>
        <p:spPr>
          <a:xfrm>
            <a:off x="6152338" y="3157875"/>
            <a:ext cx="525826" cy="64633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rPr>
              <a:t>3</a:t>
            </a:r>
            <a:endParaRPr kumimoji="0" lang="en-US" altLang="zh-CN" sz="3600" b="0" i="0" u="none" strike="noStrike" kern="1200" cap="none" spc="0" normalizeH="0" baseline="0" noProof="0" dirty="0" smtClean="0">
              <a:ln>
                <a:noFill/>
              </a:ln>
              <a:solidFill>
                <a:schemeClr val="bg1"/>
              </a:solidFill>
              <a:effectLst/>
              <a:uLnTx/>
              <a:uFillTx/>
              <a:latin typeface="微软雅黑" charset="0"/>
              <a:ea typeface="微软雅黑" charset="0"/>
              <a:cs typeface="+mn-ea"/>
              <a:sym typeface="+mn-lt"/>
            </a:endParaRPr>
          </a:p>
        </p:txBody>
      </p:sp>
      <p:sp>
        <p:nvSpPr>
          <p:cNvPr id="23" name="圆角矩形 22"/>
          <p:cNvSpPr/>
          <p:nvPr/>
        </p:nvSpPr>
        <p:spPr>
          <a:xfrm>
            <a:off x="5974480" y="4287485"/>
            <a:ext cx="3927108" cy="847023"/>
          </a:xfrm>
          <a:prstGeom prst="roundRect">
            <a:avLst>
              <a:gd name="adj" fmla="val 50000"/>
            </a:avLst>
          </a:pr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charset="0"/>
              <a:ea typeface="微软雅黑" charset="0"/>
              <a:cs typeface="+mn-ea"/>
              <a:sym typeface="+mn-lt"/>
            </a:endParaRPr>
          </a:p>
        </p:txBody>
      </p:sp>
      <p:sp>
        <p:nvSpPr>
          <p:cNvPr id="24" name="椭圆 23"/>
          <p:cNvSpPr/>
          <p:nvPr/>
        </p:nvSpPr>
        <p:spPr>
          <a:xfrm>
            <a:off x="6095301" y="4374112"/>
            <a:ext cx="673768" cy="673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latin typeface="微软雅黑" charset="0"/>
              <a:ea typeface="微软雅黑" charset="0"/>
              <a:cs typeface="+mn-ea"/>
              <a:sym typeface="+mn-lt"/>
            </a:endParaRPr>
          </a:p>
        </p:txBody>
      </p:sp>
      <p:sp>
        <p:nvSpPr>
          <p:cNvPr id="25" name="文本框 24"/>
          <p:cNvSpPr txBox="1"/>
          <p:nvPr/>
        </p:nvSpPr>
        <p:spPr>
          <a:xfrm>
            <a:off x="7074158" y="4466319"/>
            <a:ext cx="23637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rPr>
              <a:t>步骤详解</a:t>
            </a:r>
            <a:endParaRPr kumimoji="0" lang="zh-CN" altLang="en-US" sz="2800" i="0" u="none" strike="noStrike" kern="1200" cap="none" spc="0" normalizeH="0" baseline="0" noProof="0" dirty="0">
              <a:ln>
                <a:noFill/>
              </a:ln>
              <a:solidFill>
                <a:srgbClr val="2E75B6"/>
              </a:solidFill>
              <a:effectLst/>
              <a:uLnTx/>
              <a:uFillTx/>
              <a:latin typeface="微软雅黑" charset="0"/>
              <a:ea typeface="微软雅黑" charset="0"/>
              <a:cs typeface="+mn-ea"/>
              <a:sym typeface="+mn-lt"/>
            </a:endParaRPr>
          </a:p>
        </p:txBody>
      </p:sp>
      <p:sp>
        <p:nvSpPr>
          <p:cNvPr id="26" name="文本框 25"/>
          <p:cNvSpPr txBox="1"/>
          <p:nvPr/>
        </p:nvSpPr>
        <p:spPr>
          <a:xfrm>
            <a:off x="6152338" y="4402475"/>
            <a:ext cx="525826" cy="6451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rPr>
              <a:t>4</a:t>
            </a:r>
            <a:endParaRPr kumimoji="0" lang="en-US" altLang="zh-CN" sz="3600" b="0" i="0" u="none" strike="noStrike" kern="1200" cap="none" spc="0" normalizeH="0" baseline="0" noProof="0" dirty="0">
              <a:ln>
                <a:noFill/>
              </a:ln>
              <a:solidFill>
                <a:schemeClr val="bg1"/>
              </a:solidFill>
              <a:effectLst/>
              <a:uLnTx/>
              <a:uFillTx/>
              <a:latin typeface="微软雅黑" charset="0"/>
              <a:ea typeface="微软雅黑"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tags/tag1.xml><?xml version="1.0" encoding="utf-8"?>
<p:tagLst xmlns:p="http://schemas.openxmlformats.org/presentationml/2006/main">
  <p:tag name="KSO_WM_UNIT_PLACING_PICTURE_USER_VIEWPORT" val="{&quot;height&quot;:10800,&quot;width&quot;:19200}"/>
</p:tagLst>
</file>

<file path=ppt/tags/tag10.xml><?xml version="1.0" encoding="utf-8"?>
<p:tagLst xmlns:p="http://schemas.openxmlformats.org/presentationml/2006/main">
  <p:tag name="KSO_WM_TEMPLATE_CATEGORY" val="diagram"/>
  <p:tag name="KSO_WM_TEMPLATE_INDEX" val="160813"/>
  <p:tag name="KSO_WM_BEAUTIFY_FLAG" val="#wm#"/>
  <p:tag name="KSO_WM_TAG_VERSION" val="1.0"/>
  <p:tag name="KSO_WM_UNIT_TYPE" val="r_t"/>
  <p:tag name="KSO_WM_UNIT_INDEX" val="1_2"/>
  <p:tag name="KSO_WM_UNIT_ID" val="256*r_t*1_2"/>
  <p:tag name="KSO_WM_UNIT_CLEAR" val="1"/>
  <p:tag name="KSO_WM_UNIT_LAYERLEVEL" val="1_1"/>
  <p:tag name="KSO_WM_UNIT_DIAGRAM_CONTRAST_TITLE_CNT" val="2"/>
  <p:tag name="KSO_WM_UNIT_DIAGRAM_DIMENSION_TITLE_CNT" val="1"/>
  <p:tag name="KSO_WM_UNIT_VALUE" val="26"/>
  <p:tag name="KSO_WM_UNIT_HIGHLIGHT" val="0"/>
  <p:tag name="KSO_WM_UNIT_COMPATIBLE" val="0"/>
  <p:tag name="KSO_WM_UNIT_PRESET_TEXT_INDEX" val="3"/>
  <p:tag name="KSO_WM_UNIT_PRESET_TEXT_LEN" val="5"/>
  <p:tag name="KSO_WM_DIAGRAM_GROUP_CODE" val="r1-1"/>
  <p:tag name="KSO_WM_UNIT_FILL_FORE_SCHEMECOLOR_INDEX" val="6"/>
  <p:tag name="KSO_WM_UNIT_FILL_TYPE" val="1"/>
  <p:tag name="KSO_WM_UNIT_USESOURCEFORMAT_APPLY" val="1"/>
</p:tagLst>
</file>

<file path=ppt/tags/tag10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58_6*l_h_f*1_1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67_6*l_h_i*1_1_4"/>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0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67_6*l_h_i*1_1_5"/>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002.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7_6*l_h_x*1_1_1"/>
  <p:tag name="KSO_WM_TEMPLATE_CATEGORY" val="diagram"/>
  <p:tag name="KSO_WM_TEMPLATE_INDEX" val="20228067"/>
  <p:tag name="KSO_WM_UNIT_LAYERLEVEL" val="1_1_1"/>
  <p:tag name="KSO_WM_TAG_VERSION" val="1.0"/>
  <p:tag name="KSO_WM_BEAUTIFY_FLAG" val="#wm#"/>
  <p:tag name="KSO_WM_UNIT_SHADOW_SCHEMECOLOR_INDEX" val="14"/>
  <p:tag name="KSO_WM_UNIT_USESOURCEFORMAT_APPLY" val="1"/>
</p:tagLst>
</file>

<file path=ppt/tags/tag10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067_6*l_h_i*1_1_2"/>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0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7_6*l_h_i*1_1_3"/>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00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67_6*l_h_a*1_1_1"/>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006.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67_6*l_h_f*1_1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07.xml><?xml version="1.0" encoding="utf-8"?>
<p:tagLst xmlns:p="http://schemas.openxmlformats.org/presentationml/2006/main">
  <p:tag name="KSO_WM_TEMPLATE_CATEGORY" val="diagram"/>
  <p:tag name="KSO_WM_TEMPLATE_INDEX" val="820"/>
  <p:tag name="KSO_WM_UNIT_TYPE" val="p_h_h_f"/>
  <p:tag name="KSO_WM_UNIT_INDEX" val="1_1_1_1"/>
  <p:tag name="KSO_WM_UNIT_ID" val="diagram820_1*p_h_h_f*1_1_1_1"/>
  <p:tag name="KSO_WM_UNIT_LAYERLEVEL" val="1_1_1_1"/>
  <p:tag name="KSO_WM_UNIT_VALUE" val="30"/>
  <p:tag name="KSO_WM_UNIT_HIGHLIGHT" val="0"/>
  <p:tag name="KSO_WM_UNIT_COMPATIBLE" val="0"/>
  <p:tag name="KSO_WM_UNIT_CLEAR" val="0"/>
  <p:tag name="KSO_WM_BEAUTIFY_FLAG" val="#wm#"/>
  <p:tag name="KSO_WM_TAG_VERSION" val="1.0"/>
  <p:tag name="KSO_WM_DIAGRAM_GROUP_CODE" val="p1-1"/>
  <p:tag name="KSO_WM_UNIT_PRESET_TEXT" val="LOREM IPSUM DOLOR LOREM"/>
  <p:tag name="KSO_WM_UNIT_FILL_FORE_SCHEMECOLOR_INDEX" val="6"/>
  <p:tag name="KSO_WM_UNIT_FILL_TYPE" val="1"/>
  <p:tag name="KSO_WM_UNIT_TEXT_FILL_FORE_SCHEMECOLOR_INDEX" val="14"/>
  <p:tag name="KSO_WM_UNIT_TEXT_FILL_TYPE" val="1"/>
  <p:tag name="KSO_WM_UNIT_USESOURCEFORMAT_APPLY" val="1"/>
</p:tagLst>
</file>

<file path=ppt/tags/tag10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7_6*l_h_i*1_1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10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67_6*l_h_i*1_1_4"/>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58_6*l_h_a*1_5_1"/>
  <p:tag name="KSO_WM_TEMPLATE_CATEGORY" val="diagram"/>
  <p:tag name="KSO_WM_TEMPLATE_INDEX" val="20228058"/>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10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67_6*l_h_i*1_1_5"/>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011.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7_6*l_h_x*1_1_1"/>
  <p:tag name="KSO_WM_TEMPLATE_CATEGORY" val="diagram"/>
  <p:tag name="KSO_WM_TEMPLATE_INDEX" val="20228067"/>
  <p:tag name="KSO_WM_UNIT_LAYERLEVEL" val="1_1_1"/>
  <p:tag name="KSO_WM_TAG_VERSION" val="1.0"/>
  <p:tag name="KSO_WM_BEAUTIFY_FLAG" val="#wm#"/>
  <p:tag name="KSO_WM_UNIT_SHADOW_SCHEMECOLOR_INDEX" val="14"/>
  <p:tag name="KSO_WM_UNIT_USESOURCEFORMAT_APPLY" val="1"/>
</p:tagLst>
</file>

<file path=ppt/tags/tag10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67_6*l_h_i*1_2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10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67_6*l_h_i*1_2_4"/>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0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28067_6*l_h_i*1_2_5"/>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0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67_6*l_h_i*1_3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10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67_6*l_h_i*1_3_4"/>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10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28067_6*l_h_i*1_3_5"/>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0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67_6*l_h_i*1_4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10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67_6*l_h_i*1_4_4"/>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10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58_6*l_h_f*1_5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28067_6*l_h_i*1_4_5"/>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10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67_6*l_h_i*1_5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10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67_6*l_h_i*1_5_3"/>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 name="KSO_WM_UNIT_USESOURCEFORMAT_APPLY" val="1"/>
</p:tagLst>
</file>

<file path=ppt/tags/tag10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67_6*l_h_i*1_5_4"/>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10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28067_6*l_h_i*1_6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10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28067_6*l_h_i*1_6_3"/>
  <p:tag name="KSO_WM_TEMPLATE_CATEGORY" val="diagram"/>
  <p:tag name="KSO_WM_TEMPLATE_INDEX" val="20228067"/>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1"/>
</p:tagLst>
</file>

<file path=ppt/tags/tag10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4"/>
  <p:tag name="KSO_WM_UNIT_ID" val="diagram20228067_6*l_h_i*1_6_4"/>
  <p:tag name="KSO_WM_TEMPLATE_CATEGORY" val="diagram"/>
  <p:tag name="KSO_WM_TEMPLATE_INDEX" val="20228067"/>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1027.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67_6*l_h_x*1_2_1"/>
  <p:tag name="KSO_WM_TEMPLATE_CATEGORY" val="diagram"/>
  <p:tag name="KSO_WM_TEMPLATE_INDEX" val="20228067"/>
  <p:tag name="KSO_WM_UNIT_LAYERLEVEL" val="1_1_1"/>
  <p:tag name="KSO_WM_TAG_VERSION" val="1.0"/>
  <p:tag name="KSO_WM_BEAUTIFY_FLAG" val="#wm#"/>
  <p:tag name="KSO_WM_UNIT_SHADOW_SCHEMECOLOR_INDEX" val="13"/>
  <p:tag name="KSO_WM_UNIT_USESOURCEFORMAT_APPLY" val="1"/>
</p:tagLst>
</file>

<file path=ppt/tags/tag1028.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67_6*l_h_x*1_3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1029.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67_6*l_h_x*1_4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10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228058_6*l_h_a*1_6_1"/>
  <p:tag name="KSO_WM_TEMPLATE_CATEGORY" val="diagram"/>
  <p:tag name="KSO_WM_TEMPLATE_INDEX" val="20228058"/>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1030.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67_6*l_h_x*1_5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1031.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228067_6*l_h_x*1_6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10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067_6*l_h_i*1_1_2"/>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0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067_6*l_h_i*1_2_2"/>
  <p:tag name="KSO_WM_TEMPLATE_CATEGORY" val="diagram"/>
  <p:tag name="KSO_WM_TEMPLATE_INDEX" val="20228067"/>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10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8067_6*l_h_i*1_4_2"/>
  <p:tag name="KSO_WM_TEMPLATE_CATEGORY" val="diagram"/>
  <p:tag name="KSO_WM_TEMPLATE_INDEX" val="20228067"/>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10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8067_6*l_h_i*1_3_2"/>
  <p:tag name="KSO_WM_TEMPLATE_CATEGORY" val="diagram"/>
  <p:tag name="KSO_WM_TEMPLATE_INDEX" val="20228067"/>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10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28067_6*l_h_i*1_5_2"/>
  <p:tag name="KSO_WM_TEMPLATE_CATEGORY" val="diagram"/>
  <p:tag name="KSO_WM_TEMPLATE_INDEX" val="20228067"/>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10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28067_6*l_h_i*1_6_2"/>
  <p:tag name="KSO_WM_TEMPLATE_CATEGORY" val="diagram"/>
  <p:tag name="KSO_WM_TEMPLATE_INDEX" val="20228067"/>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10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7_6*l_h_i*1_1_3"/>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0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67_6*l_h_i*1_2_3"/>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04.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058_6*l_h_f*1_6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67_6*l_h_i*1_3_3"/>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0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67_6*l_h_i*1_4_3"/>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10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5"/>
  <p:tag name="KSO_WM_UNIT_ID" val="diagram20228067_6*l_h_i*1_5_5"/>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10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5"/>
  <p:tag name="KSO_WM_UNIT_ID" val="diagram20228067_6*l_h_i*1_6_5"/>
  <p:tag name="KSO_WM_TEMPLATE_CATEGORY" val="diagram"/>
  <p:tag name="KSO_WM_TEMPLATE_INDEX" val="20228067"/>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104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67_6*l_h_a*1_1_1"/>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04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67_6*l_h_f*1_1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4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67_6*l_h_a*1_2_1"/>
  <p:tag name="KSO_WM_TEMPLATE_CATEGORY" val="diagram"/>
  <p:tag name="KSO_WM_TEMPLATE_INDEX" val="20228067"/>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104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67_6*l_h_f*1_2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4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67_6*l_h_a*1_3_1"/>
  <p:tag name="KSO_WM_TEMPLATE_CATEGORY" val="diagram"/>
  <p:tag name="KSO_WM_TEMPLATE_INDEX" val="20228067"/>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104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67_6*l_h_f*1_3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58_6*l_h_a*1_4_1"/>
  <p:tag name="KSO_WM_TEMPLATE_CATEGORY" val="diagram"/>
  <p:tag name="KSO_WM_TEMPLATE_INDEX" val="20228058"/>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105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67_6*l_h_a*1_4_1"/>
  <p:tag name="KSO_WM_TEMPLATE_CATEGORY" val="diagram"/>
  <p:tag name="KSO_WM_TEMPLATE_INDEX" val="20228067"/>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105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67_6*l_h_f*1_4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5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67_6*l_h_a*1_5_1"/>
  <p:tag name="KSO_WM_TEMPLATE_CATEGORY" val="diagram"/>
  <p:tag name="KSO_WM_TEMPLATE_INDEX" val="20228067"/>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105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67_6*l_h_f*1_5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5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228067_6*l_h_a*1_6_1"/>
  <p:tag name="KSO_WM_TEMPLATE_CATEGORY" val="diagram"/>
  <p:tag name="KSO_WM_TEMPLATE_INDEX" val="20228067"/>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105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067_6*l_h_f*1_6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7_6*l_h_i*1_1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10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67_6*l_h_i*1_1_4"/>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0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67_6*l_h_i*1_1_5"/>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059.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7_6*l_h_x*1_1_1"/>
  <p:tag name="KSO_WM_TEMPLATE_CATEGORY" val="diagram"/>
  <p:tag name="KSO_WM_TEMPLATE_INDEX" val="20228067"/>
  <p:tag name="KSO_WM_UNIT_LAYERLEVEL" val="1_1_1"/>
  <p:tag name="KSO_WM_TAG_VERSION" val="1.0"/>
  <p:tag name="KSO_WM_BEAUTIFY_FLAG" val="#wm#"/>
  <p:tag name="KSO_WM_UNIT_SHADOW_SCHEMECOLOR_INDEX" val="14"/>
  <p:tag name="KSO_WM_UNIT_USESOURCEFORMAT_APPLY" val="1"/>
</p:tagLst>
</file>

<file path=ppt/tags/tag106.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58_6*l_h_f*1_4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067_6*l_h_i*1_1_2"/>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0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7_6*l_h_i*1_1_3"/>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06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67_6*l_h_a*1_1_1"/>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06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67_6*l_h_f*1_1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064.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23_3*l_h_i*1_1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65.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23_3*l_h_i*1_2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66.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23_3*l_h_i*1_3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67.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23_3*l_h_i*1_1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6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23_3*l_h_i*1_2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69.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23_3*l_h_i*1_3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58_5*l_h_i*1_1_3"/>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070.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23_3*l_h_i*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71.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23_3*l_h_i*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72.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23_3*l_h_i*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73.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23_3*l_h_a*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74.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23_3*l_h_f*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75.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23_3*l_h_a*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76.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23_3*l_h_f*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77.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23_3*l_h_a*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78.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23_3*l_h_f*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79.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227923_3*l_h_b*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58_5*l_h_i*1_1_4"/>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080.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2_1"/>
  <p:tag name="KSO_WM_UNIT_ID" val="diagram20227923_3*l_h_b*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81.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3_1"/>
  <p:tag name="KSO_WM_UNIT_ID" val="diagram20227923_3*l_h_b*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82.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23_3*l_h_x*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83.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23_3*l_h_x*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84.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23_3*l_h_x*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85.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23_3*l_h_i*1_1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86.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23_3*l_h_i*1_2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87.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23_3*l_h_i*1_3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88.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23_3*l_h_i*1_1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8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23_3*l_h_i*1_2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58_5*l_h_i*1_1_5"/>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090.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23_3*l_h_i*1_3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91.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23_3*l_h_i*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92.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23_3*l_h_i*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93.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23_3*l_h_i*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94.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23_3*l_h_a*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95.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23_3*l_h_f*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96.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23_3*l_h_a*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97.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23_3*l_h_f*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98.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23_3*l_h_a*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099.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23_3*l_h_f*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58_6*l_h_i*1_1_1"/>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10.xml><?xml version="1.0" encoding="utf-8"?>
<p:tagLst xmlns:p="http://schemas.openxmlformats.org/presentationml/2006/main">
  <p:tag name="KSO_WM_UNIT_VALUE" val="90*9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58_5*l_h_x*1_1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1100.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227923_3*l_h_b*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01.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2_1"/>
  <p:tag name="KSO_WM_UNIT_ID" val="diagram20227923_3*l_h_b*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02.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3_1"/>
  <p:tag name="KSO_WM_UNIT_ID" val="diagram20227923_3*l_h_b*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03.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23_3*l_h_x*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04.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23_3*l_h_x*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05.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23_3*l_h_x*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06.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23_4*l_h_i*1_1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07.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23_4*l_h_i*1_2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08.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23_4*l_h_i*1_3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09.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7923_4*l_h_i*1_4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58_5*l_h_i*1_2_3"/>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110.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23_4*l_h_i*1_1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1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23_4*l_h_i*1_2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12.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23_4*l_h_i*1_3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1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7923_4*l_h_i*1_4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14.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23_4*l_h_i*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15.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23_4*l_h_i*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16.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23_4*l_h_i*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17.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923_4*l_h_i*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18.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23_4*l_h_a*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19.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23_4*l_h_f*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58_5*l_h_i*1_2_4"/>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120.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23_4*l_h_a*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21.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23_4*l_h_f*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22.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23_4*l_h_a*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23.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23_4*l_h_f*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24.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923_4*l_h_a*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25.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7923_4*l_h_f*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26.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227923_4*l_h_b*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27.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2_1"/>
  <p:tag name="KSO_WM_UNIT_ID" val="diagram20227923_4*l_h_b*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28.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3_1"/>
  <p:tag name="KSO_WM_UNIT_ID" val="diagram20227923_4*l_h_b*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29.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4_1"/>
  <p:tag name="KSO_WM_UNIT_ID" val="diagram20227923_4*l_h_b*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28058_5*l_h_i*1_2_5"/>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130.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23_4*l_h_x*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31.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23_4*l_h_x*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32.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23_4*l_h_x*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33.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7923_4*l_h_x*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1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4"/>
  <p:tag name="KSO_WM_UNIT_ID" val="diagram20200116_4*q_h_i*1_2_4"/>
  <p:tag name="KSO_WM_TEMPLATE_CATEGORY" val="diagram"/>
  <p:tag name="KSO_WM_TEMPLATE_INDEX" val="20200116"/>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4"/>
  <p:tag name="KSO_WM_UNIT_ID" val="diagram20200116_4*q_h_i*1_1_4"/>
  <p:tag name="KSO_WM_TEMPLATE_CATEGORY" val="diagram"/>
  <p:tag name="KSO_WM_TEMPLATE_INDEX" val="20200116"/>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2"/>
  <p:tag name="KSO_WM_UNIT_ID" val="diagram20200116_4*q_h_i*1_6_2"/>
  <p:tag name="KSO_WM_TEMPLATE_CATEGORY" val="diagram"/>
  <p:tag name="KSO_WM_TEMPLATE_INDEX" val="202001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1"/>
</p:tagLst>
</file>

<file path=ppt/tags/tag1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6"/>
  <p:tag name="KSO_WM_UNIT_ID" val="diagram20200116_4*q_h_i*1_5_6"/>
  <p:tag name="KSO_WM_TEMPLATE_CATEGORY" val="diagram"/>
  <p:tag name="KSO_WM_TEMPLATE_INDEX" val="2020011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 name="KSO_WM_UNIT_USESOURCEFORMAT_APPLY" val="1"/>
</p:tagLst>
</file>

<file path=ppt/tags/tag1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4"/>
  <p:tag name="KSO_WM_UNIT_ID" val="diagram20200116_4*q_h_i*1_4_4"/>
  <p:tag name="KSO_WM_TEMPLATE_CATEGORY" val="diagram"/>
  <p:tag name="KSO_WM_TEMPLATE_INDEX" val="20200116"/>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1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4"/>
  <p:tag name="KSO_WM_UNIT_ID" val="diagram20200116_4*q_h_i*1_3_4"/>
  <p:tag name="KSO_WM_TEMPLATE_CATEGORY" val="diagram"/>
  <p:tag name="KSO_WM_TEMPLATE_INDEX" val="20200116"/>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114.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58_5*l_h_x*1_2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1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i*1_1"/>
  <p:tag name="KSO_WM_TEMPLATE_CATEGORY" val="diagram"/>
  <p:tag name="KSO_WM_TEMPLATE_INDEX" val="20200116"/>
  <p:tag name="KSO_WM_UNIT_LAYERLEVEL" val="1_1"/>
  <p:tag name="KSO_WM_TAG_VERSION" val="1.0"/>
  <p:tag name="KSO_WM_BEAUTIFY_FLAG" val="#wm#"/>
  <p:tag name="KSO_WM_DIAGRAM_GROUP_CODE" val="q1-1"/>
  <p:tag name="KSO_WM_UNIT_TYPE" val="q_i"/>
  <p:tag name="KSO_WM_UNIT_INDEX" val="1_1"/>
  <p:tag name="KSO_WM_UNIT_FILL_FORE_SCHEMECOLOR_INDEX" val="15"/>
  <p:tag name="KSO_WM_UNIT_FILL_TYPE" val="1"/>
  <p:tag name="KSO_WM_UNIT_USESOURCEFORMAT_APPLY" val="1"/>
</p:tagLst>
</file>

<file path=ppt/tags/tag1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2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2_1"/>
  <p:tag name="KSO_WM_UNIT_FILL_FORE_SCHEMECOLOR_INDEX" val="6"/>
  <p:tag name="KSO_WM_UNIT_FILL_TYPE" val="1"/>
  <p:tag name="KSO_WM_UNIT_USESOURCEFORMAT_APPLY" val="1"/>
</p:tagLst>
</file>

<file path=ppt/tags/tag1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2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2_2"/>
  <p:tag name="KSO_WM_UNIT_FILL_FORE_SCHEMECOLOR_INDEX" val="14"/>
  <p:tag name="KSO_WM_UNIT_FILL_TYPE" val="1"/>
  <p:tag name="KSO_WM_UNIT_USESOURCEFORMAT_APPLY" val="1"/>
</p:tagLst>
</file>

<file path=ppt/tags/tag1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3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3_1"/>
  <p:tag name="KSO_WM_UNIT_FILL_FORE_SCHEMECOLOR_INDEX" val="7"/>
  <p:tag name="KSO_WM_UNIT_FILL_TYPE" val="1"/>
  <p:tag name="KSO_WM_UNIT_USESOURCEFORMAT_APPLY" val="1"/>
</p:tagLst>
</file>

<file path=ppt/tags/tag1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3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3_2"/>
  <p:tag name="KSO_WM_UNIT_FILL_FORE_SCHEMECOLOR_INDEX" val="14"/>
  <p:tag name="KSO_WM_UNIT_FILL_TYPE" val="1"/>
  <p:tag name="KSO_WM_UNIT_USESOURCEFORMAT_APPLY" val="1"/>
</p:tagLst>
</file>

<file path=ppt/tags/tag1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a*1_2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2_1"/>
  <p:tag name="KSO_WM_UNIT_PRESET_TEXT" val="添加标题"/>
  <p:tag name="KSO_WM_UNIT_TEXT_FILL_FORE_SCHEMECOLOR_INDEX" val="6"/>
  <p:tag name="KSO_WM_UNIT_TEXT_FILL_TYPE" val="1"/>
  <p:tag name="KSO_WM_UNIT_USESOURCEFORMAT_APPLY" val="1"/>
</p:tagLst>
</file>

<file path=ppt/tags/tag1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f*1_2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2_1"/>
  <p:tag name="KSO_WM_UNIT_PRESET_TEXT" val="单击此处添加文本具体内容"/>
  <p:tag name="KSO_WM_UNIT_VALUE" val="60"/>
  <p:tag name="KSO_WM_UNIT_USESOURCEFORMAT_APPLY" val="1"/>
</p:tagLst>
</file>

<file path=ppt/tags/tag1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a*1_3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3_1"/>
  <p:tag name="KSO_WM_UNIT_PRESET_TEXT" val="添加标题"/>
  <p:tag name="KSO_WM_UNIT_TEXT_FILL_FORE_SCHEMECOLOR_INDEX" val="7"/>
  <p:tag name="KSO_WM_UNIT_TEXT_FILL_TYPE" val="1"/>
  <p:tag name="KSO_WM_UNIT_USESOURCEFORMAT_APPLY" val="1"/>
</p:tagLst>
</file>

<file path=ppt/tags/tag1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f*1_3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3_1"/>
  <p:tag name="KSO_WM_UNIT_PRESET_TEXT" val="单击此处添加文本具体内容"/>
  <p:tag name="KSO_WM_UNIT_VALUE" val="60"/>
  <p:tag name="KSO_WM_UNIT_USESOURCEFORMAT_APPLY" val="1"/>
</p:tagLst>
</file>

<file path=ppt/tags/tag1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2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2_3"/>
  <p:tag name="KSO_WM_UNIT_FILL_FORE_SCHEMECOLOR_INDEX" val="14"/>
  <p:tag name="KSO_WM_UNIT_FILL_TYPE" val="1"/>
  <p:tag name="KSO_WM_UNIT_USESOURCEFORMAT_APPLY"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58_5*l_h_i*1_3_3"/>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1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1_3"/>
  <p:tag name="KSO_WM_UNIT_FILL_FORE_SCHEMECOLOR_INDEX" val="14"/>
  <p:tag name="KSO_WM_UNIT_FILL_TYPE" val="1"/>
  <p:tag name="KSO_WM_UNIT_USESOURCEFORMAT_APPLY" val="1"/>
</p:tagLst>
</file>

<file path=ppt/tags/tag1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3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3_3"/>
  <p:tag name="KSO_WM_UNIT_FILL_FORE_SCHEMECOLOR_INDEX" val="14"/>
  <p:tag name="KSO_WM_UNIT_FILL_TYPE" val="1"/>
  <p:tag name="KSO_WM_UNIT_USESOURCEFORMAT_APPLY" val="1"/>
</p:tagLst>
</file>

<file path=ppt/tags/tag1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4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4_1"/>
  <p:tag name="KSO_WM_UNIT_FILL_FORE_SCHEMECOLOR_INDEX" val="14"/>
  <p:tag name="KSO_WM_UNIT_FILL_TYPE" val="1"/>
  <p:tag name="KSO_WM_UNIT_USESOURCEFORMAT_APPLY" val="1"/>
</p:tagLst>
</file>

<file path=ppt/tags/tag1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a*1_1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1_1"/>
  <p:tag name="KSO_WM_UNIT_PRESET_TEXT" val="添加标题"/>
  <p:tag name="KSO_WM_UNIT_TEXT_FILL_FORE_SCHEMECOLOR_INDEX" val="5"/>
  <p:tag name="KSO_WM_UNIT_TEXT_FILL_TYPE" val="1"/>
  <p:tag name="KSO_WM_UNIT_USESOURCEFORMAT_APPLY" val="1"/>
</p:tagLst>
</file>

<file path=ppt/tags/tag1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f*1_1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1_1"/>
  <p:tag name="KSO_WM_UNIT_PRESET_TEXT" val="单击此处添加文本具体内容"/>
  <p:tag name="KSO_WM_UNIT_VALUE" val="60"/>
  <p:tag name="KSO_WM_UNIT_USESOURCEFORMAT_APPLY" val="1"/>
</p:tagLst>
</file>

<file path=ppt/tags/tag1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1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1_1"/>
  <p:tag name="KSO_WM_UNIT_FILL_FORE_SCHEMECOLOR_INDEX" val="5"/>
  <p:tag name="KSO_WM_UNIT_FILL_TYPE" val="1"/>
  <p:tag name="KSO_WM_UNIT_USESOURCEFORMAT_APPLY" val="1"/>
</p:tagLst>
</file>

<file path=ppt/tags/tag1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1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1_2"/>
  <p:tag name="KSO_WM_UNIT_FILL_FORE_SCHEMECOLOR_INDEX" val="14"/>
  <p:tag name="KSO_WM_UNIT_FILL_TYPE" val="1"/>
  <p:tag name="KSO_WM_UNIT_USESOURCEFORMAT_APPLY" val="1"/>
</p:tagLst>
</file>

<file path=ppt/tags/tag1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5_5"/>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5"/>
  <p:tag name="KSO_WM_UNIT_FILL_FORE_SCHEMECOLOR_INDEX" val="9"/>
  <p:tag name="KSO_WM_UNIT_FILL_TYPE" val="1"/>
  <p:tag name="KSO_WM_UNIT_USESOURCEFORMAT_APPLY" val="1"/>
</p:tagLst>
</file>

<file path=ppt/tags/tag1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a*1_5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5_1"/>
  <p:tag name="KSO_WM_UNIT_PRESET_TEXT" val="添加标题"/>
  <p:tag name="KSO_WM_UNIT_TEXT_FILL_FORE_SCHEMECOLOR_INDEX" val="9"/>
  <p:tag name="KSO_WM_UNIT_TEXT_FILL_TYPE" val="1"/>
  <p:tag name="KSO_WM_UNIT_USESOURCEFORMAT_APPLY" val="1"/>
</p:tagLst>
</file>

<file path=ppt/tags/tag1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f*1_5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5_1"/>
  <p:tag name="KSO_WM_UNIT_PRESET_TEXT" val="单击此处添加文本具体内容"/>
  <p:tag name="KSO_WM_UNIT_VALUE" val="60"/>
  <p:tag name="KSO_WM_UNIT_USESOURCEFORMAT_APPLY"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58_5*l_h_i*1_3_4"/>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a*1_6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6_1"/>
  <p:tag name="KSO_WM_UNIT_PRESET_TEXT" val="添加标题"/>
  <p:tag name="KSO_WM_UNIT_TEXT_FILL_FORE_SCHEMECOLOR_INDEX" val="10"/>
  <p:tag name="KSO_WM_UNIT_TEXT_FILL_TYPE" val="1"/>
  <p:tag name="KSO_WM_UNIT_USESOURCEFORMAT_APPLY" val="1"/>
</p:tagLst>
</file>

<file path=ppt/tags/tag1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f*1_6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6_1"/>
  <p:tag name="KSO_WM_UNIT_PRESET_TEXT" val="单击此处添加文本具体内容"/>
  <p:tag name="KSO_WM_UNIT_VALUE" val="60"/>
  <p:tag name="KSO_WM_UNIT_USESOURCEFORMAT_APPLY" val="1"/>
</p:tagLst>
</file>

<file path=ppt/tags/tag1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6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6_1"/>
  <p:tag name="KSO_WM_UNIT_FILL_FORE_SCHEMECOLOR_INDEX" val="10"/>
  <p:tag name="KSO_WM_UNIT_FILL_TYPE" val="1"/>
  <p:tag name="KSO_WM_UNIT_USESOURCEFORMAT_APPLY" val="1"/>
</p:tagLst>
</file>

<file path=ppt/tags/tag1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f*1_1"/>
  <p:tag name="KSO_WM_TEMPLATE_CATEGORY" val="diagram"/>
  <p:tag name="KSO_WM_TEMPLATE_INDEX" val="20200116"/>
  <p:tag name="KSO_WM_UNIT_LAYERLEVEL" val="1_1"/>
  <p:tag name="KSO_WM_TAG_VERSION" val="1.0"/>
  <p:tag name="KSO_WM_BEAUTIFY_FLAG" val="#wm#"/>
  <p:tag name="KSO_WM_DIAGRAM_GROUP_CODE" val="q1-1"/>
  <p:tag name="KSO_WM_UNIT_TYPE" val="q_f"/>
  <p:tag name="KSO_WM_UNIT_INDEX" val="1_1"/>
  <p:tag name="KSO_WM_UNIT_PRESET_TEXT" val="添加文本"/>
  <p:tag name="KSO_WM_UNIT_NOCLEAR" val="0"/>
  <p:tag name="KSO_WM_UNIT_VALUE" val="16"/>
  <p:tag name="KSO_WM_UNIT_TEXT_FILL_FORE_SCHEMECOLOR_INDEX" val="13"/>
  <p:tag name="KSO_WM_UNIT_TEXT_FILL_TYPE" val="1"/>
  <p:tag name="KSO_WM_UNIT_USESOURCEFORMAT_APPLY" val="1"/>
</p:tagLst>
</file>

<file path=ppt/tags/tag1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3"/>
  <p:tag name="KSO_WM_UNIT_ID" val="diagram20200116_4*q_h_i*1_6_3"/>
  <p:tag name="KSO_WM_TEMPLATE_CATEGORY" val="diagram"/>
  <p:tag name="KSO_WM_TEMPLATE_INDEX" val="20200116"/>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1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4"/>
  <p:tag name="KSO_WM_UNIT_ID" val="diagram20200116_4*q_h_i*1_6_4"/>
  <p:tag name="KSO_WM_TEMPLATE_CATEGORY" val="diagram"/>
  <p:tag name="KSO_WM_TEMPLATE_INDEX" val="20200116"/>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1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5"/>
  <p:tag name="KSO_WM_UNIT_ID" val="diagram20200116_4*q_h_i*1_6_5"/>
  <p:tag name="KSO_WM_TEMPLATE_CATEGORY" val="diagram"/>
  <p:tag name="KSO_WM_TEMPLATE_INDEX" val="20200116"/>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1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6"/>
  <p:tag name="KSO_WM_UNIT_ID" val="diagram20200116_4*q_h_i*1_6_6"/>
  <p:tag name="KSO_WM_TEMPLATE_CATEGORY" val="diagram"/>
  <p:tag name="KSO_WM_TEMPLATE_INDEX" val="20200116"/>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1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5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1"/>
  <p:tag name="KSO_WM_UNIT_FILL_FORE_SCHEMECOLOR_INDEX" val="14"/>
  <p:tag name="KSO_WM_UNIT_FILL_TYPE" val="1"/>
  <p:tag name="KSO_WM_UNIT_TEXT_FILL_FORE_SCHEMECOLOR_INDEX" val="2"/>
  <p:tag name="KSO_WM_UNIT_TEXT_FILL_TYPE" val="1"/>
  <p:tag name="KSO_WM_UNIT_USESOURCEFORMAT_APPLY" val="1"/>
</p:tagLst>
</file>

<file path=ppt/tags/tag1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5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3"/>
  <p:tag name="KSO_WM_UNIT_FILL_FORE_SCHEMECOLOR_INDEX" val="14"/>
  <p:tag name="KSO_WM_UNIT_FILL_TYPE" val="1"/>
  <p:tag name="KSO_WM_UNIT_TEXT_FILL_FORE_SCHEMECOLOR_INDEX" val="13"/>
  <p:tag name="KSO_WM_UNIT_TEXT_FILL_TYPE" val="1"/>
  <p:tag name="KSO_WM_UNIT_USESOURCEFORMAT_APPLY"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28058_5*l_h_i*1_3_5"/>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5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2"/>
  <p:tag name="KSO_WM_UNIT_FILL_FORE_SCHEMECOLOR_INDEX" val="14"/>
  <p:tag name="KSO_WM_UNIT_FILL_TYPE" val="1"/>
  <p:tag name="KSO_WM_UNIT_TEXT_FILL_FORE_SCHEMECOLOR_INDEX" val="2"/>
  <p:tag name="KSO_WM_UNIT_TEXT_FILL_TYPE" val="1"/>
  <p:tag name="KSO_WM_UNIT_USESOURCEFORMAT_APPLY" val="1"/>
</p:tagLst>
</file>

<file path=ppt/tags/tag1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5_4"/>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4"/>
  <p:tag name="KSO_WM_UNIT_FILL_FORE_SCHEMECOLOR_INDEX" val="14"/>
  <p:tag name="KSO_WM_UNIT_FILL_TYPE" val="1"/>
  <p:tag name="KSO_WM_UNIT_TEXT_FILL_FORE_SCHEMECOLOR_INDEX" val="13"/>
  <p:tag name="KSO_WM_UNIT_TEXT_FILL_TYPE" val="1"/>
  <p:tag name="KSO_WM_UNIT_USESOURCEFORMAT_APPLY" val="1"/>
</p:tagLst>
</file>

<file path=ppt/tags/tag1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4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4_3"/>
  <p:tag name="KSO_WM_UNIT_FILL_FORE_SCHEMECOLOR_INDEX" val="8"/>
  <p:tag name="KSO_WM_UNIT_FILL_TYPE" val="1"/>
  <p:tag name="KSO_WM_UNIT_USESOURCEFORMAT_APPLY" val="1"/>
</p:tagLst>
</file>

<file path=ppt/tags/tag1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a*1_4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4_1"/>
  <p:tag name="KSO_WM_UNIT_PRESET_TEXT" val="添加标题"/>
  <p:tag name="KSO_WM_UNIT_TEXT_FILL_FORE_SCHEMECOLOR_INDEX" val="8"/>
  <p:tag name="KSO_WM_UNIT_TEXT_FILL_TYPE" val="1"/>
  <p:tag name="KSO_WM_UNIT_USESOURCEFORMAT_APPLY" val="1"/>
</p:tagLst>
</file>

<file path=ppt/tags/tag1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f*1_4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4_1"/>
  <p:tag name="KSO_WM_UNIT_PRESET_TEXT" val="单击此处添加文本具体内容"/>
  <p:tag name="KSO_WM_UNIT_VALUE" val="60"/>
  <p:tag name="KSO_WM_UNIT_USESOURCEFORMAT_APPLY" val="1"/>
</p:tagLst>
</file>

<file path=ppt/tags/tag1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4*q_h_i*1_4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4_2"/>
  <p:tag name="KSO_WM_UNIT_FILL_FORE_SCHEMECOLOR_INDEX" val="14"/>
  <p:tag name="KSO_WM_UNIT_FILL_TYPE" val="1"/>
  <p:tag name="KSO_WM_UNIT_USESOURCEFORMAT_APPLY" val="1"/>
</p:tagLst>
</file>

<file path=ppt/tags/tag1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7_6*l_h_i*1_1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1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67_6*l_h_i*1_1_4"/>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67_6*l_h_i*1_1_5"/>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179.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7_6*l_h_x*1_1_1"/>
  <p:tag name="KSO_WM_TEMPLATE_CATEGORY" val="diagram"/>
  <p:tag name="KSO_WM_TEMPLATE_INDEX" val="20228067"/>
  <p:tag name="KSO_WM_UNIT_LAYERLEVEL" val="1_1_1"/>
  <p:tag name="KSO_WM_TAG_VERSION" val="1.0"/>
  <p:tag name="KSO_WM_BEAUTIFY_FLAG" val="#wm#"/>
  <p:tag name="KSO_WM_UNIT_SHADOW_SCHEMECOLOR_INDEX" val="14"/>
  <p:tag name="KSO_WM_UNIT_USESOURCEFORMAT_APPLY" val="1"/>
</p:tagLst>
</file>

<file path=ppt/tags/tag118.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58_5*l_h_x*1_3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1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67_6*l_h_i*1_2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1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67_6*l_h_i*1_2_4"/>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28067_6*l_h_i*1_2_5"/>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67_6*l_h_i*1_3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1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67_6*l_h_i*1_3_4"/>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1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28067_6*l_h_i*1_3_5"/>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67_6*l_h_i*1_4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1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67_6*l_h_i*1_4_4"/>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1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28067_6*l_h_i*1_4_5"/>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1189.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67_6*l_h_x*1_2_1"/>
  <p:tag name="KSO_WM_TEMPLATE_CATEGORY" val="diagram"/>
  <p:tag name="KSO_WM_TEMPLATE_INDEX" val="20228067"/>
  <p:tag name="KSO_WM_UNIT_LAYERLEVEL" val="1_1_1"/>
  <p:tag name="KSO_WM_TAG_VERSION" val="1.0"/>
  <p:tag name="KSO_WM_BEAUTIFY_FLAG" val="#wm#"/>
  <p:tag name="KSO_WM_UNIT_SHADOW_SCHEMECOLOR_INDEX" val="13"/>
  <p:tag name="KSO_WM_UNIT_USESOURCEFORMAT_APPLY"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58_5*l_h_i*1_1_1"/>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190.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67_6*l_h_x*1_3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1191.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67_6*l_h_x*1_4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1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067_6*l_h_i*1_1_2"/>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067_6*l_h_i*1_2_2"/>
  <p:tag name="KSO_WM_TEMPLATE_CATEGORY" val="diagram"/>
  <p:tag name="KSO_WM_TEMPLATE_INDEX" val="20228067"/>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1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8067_6*l_h_i*1_4_2"/>
  <p:tag name="KSO_WM_TEMPLATE_CATEGORY" val="diagram"/>
  <p:tag name="KSO_WM_TEMPLATE_INDEX" val="20228067"/>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1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8067_6*l_h_i*1_3_2"/>
  <p:tag name="KSO_WM_TEMPLATE_CATEGORY" val="diagram"/>
  <p:tag name="KSO_WM_TEMPLATE_INDEX" val="20228067"/>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1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7_6*l_h_i*1_1_3"/>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67_6*l_h_i*1_2_3"/>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67_6*l_h_i*1_3_3"/>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67_6*l_h_i*1_4_3"/>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58_6*l_h_i*1_1_3"/>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58_5*l_h_i*1_2_1"/>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20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67_6*l_h_a*1_1_1"/>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20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67_6*l_h_f*1_1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20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67_6*l_h_a*1_2_1"/>
  <p:tag name="KSO_WM_TEMPLATE_CATEGORY" val="diagram"/>
  <p:tag name="KSO_WM_TEMPLATE_INDEX" val="20228067"/>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120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67_6*l_h_f*1_2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20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67_6*l_h_a*1_3_1"/>
  <p:tag name="KSO_WM_TEMPLATE_CATEGORY" val="diagram"/>
  <p:tag name="KSO_WM_TEMPLATE_INDEX" val="20228067"/>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120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67_6*l_h_f*1_3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20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67_6*l_h_a*1_4_1"/>
  <p:tag name="KSO_WM_TEMPLATE_CATEGORY" val="diagram"/>
  <p:tag name="KSO_WM_TEMPLATE_INDEX" val="20228067"/>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120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67_6*l_h_f*1_4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2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58_5*l_h_a*1_2_1"/>
  <p:tag name="KSO_WM_TEMPLATE_CATEGORY" val="diagram"/>
  <p:tag name="KSO_WM_TEMPLATE_INDEX" val="20228058"/>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12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58_5*l_h_f*1_2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58_5*l_h_i*1_3_1"/>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58_5*l_h_i*1_3_2"/>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58_5*l_h_i*1_2_2"/>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58_5*l_h_i*1_1_2"/>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58_5*l_h_i*1_4_3"/>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58_5*l_h_i*1_4_4"/>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28058_5*l_h_i*1_4_5"/>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58_6*l_h_i*1_1_4"/>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30.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58_5*l_h_x*1_4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58_5*l_h_i*1_4_1"/>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58_5*l_h_i*1_4_2"/>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58_5*l_h_i*1_5_3"/>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58_5*l_h_i*1_5_4"/>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5"/>
  <p:tag name="KSO_WM_UNIT_ID" val="diagram20228058_5*l_h_i*1_5_5"/>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136.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58_5*l_h_x*1_5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58_5*l_h_i*1_5_1"/>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58_5*l_h_i*1_5_2"/>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13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58_5*l_h_a*1_3_1"/>
  <p:tag name="KSO_WM_TEMPLATE_CATEGORY" val="diagram"/>
  <p:tag name="KSO_WM_TEMPLATE_INDEX" val="20228058"/>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14.xml><?xml version="1.0" encoding="utf-8"?>
<p:tagLst xmlns:p="http://schemas.openxmlformats.org/presentationml/2006/main">
  <p:tag name="KSO_WM_UNIT_VALUE" val="90*9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58_6*l_h_x*1_1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14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58_5*l_h_f*1_3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58_5*l_h_a*1_1_1"/>
  <p:tag name="KSO_WM_TEMPLATE_CATEGORY" val="diagram"/>
  <p:tag name="KSO_WM_TEMPLATE_INDEX" val="20228058"/>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4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58_5*l_h_f*1_1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58_5*l_h_a*1_4_1"/>
  <p:tag name="KSO_WM_TEMPLATE_CATEGORY" val="diagram"/>
  <p:tag name="KSO_WM_TEMPLATE_INDEX" val="20228058"/>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144.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58_5*l_h_f*1_4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58_5*l_h_a*1_5_1"/>
  <p:tag name="KSO_WM_TEMPLATE_CATEGORY" val="diagram"/>
  <p:tag name="KSO_WM_TEMPLATE_INDEX" val="20228058"/>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146.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58_5*l_h_f*1_5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i"/>
  <p:tag name="KSO_WM_UNIT_INDEX" val="1_5_1"/>
  <p:tag name="KSO_WM_UNIT_ID" val="diagram20169746_5*q_h_i*1_5_1"/>
  <p:tag name="KSO_WM_UNIT_LAYERLEVEL" val="1_1_1"/>
  <p:tag name="KSO_WM_DIAGRAM_GROUP_CODE" val="q1-1"/>
  <p:tag name="KSO_WM_UNIT_FILL_FORE_SCHEMECOLOR_INDEX" val="7"/>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Lst>
</file>

<file path=ppt/tags/tag148.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i"/>
  <p:tag name="KSO_WM_UNIT_INDEX" val="1_1_1"/>
  <p:tag name="KSO_WM_UNIT_ID" val="diagram20169746_5*q_h_i*1_1_1"/>
  <p:tag name="KSO_WM_UNIT_LAYERLEVEL" val="1_1_1"/>
  <p:tag name="KSO_WM_DIAGRAM_GROUP_CODE" val="q1-1"/>
  <p:tag name="KSO_WM_UNIT_FILL_FORE_SCHEMECOLOR_INDEX" val="6"/>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Lst>
</file>

<file path=ppt/tags/tag149.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i"/>
  <p:tag name="KSO_WM_UNIT_INDEX" val="1_6_1"/>
  <p:tag name="KSO_WM_UNIT_ID" val="diagram20169746_5*q_h_i*1_6_1"/>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58_6*l_h_i*1_4_1"/>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150.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i"/>
  <p:tag name="KSO_WM_UNIT_INDEX" val="1_2_1"/>
  <p:tag name="KSO_WM_UNIT_ID" val="diagram20169746_5*q_h_i*1_2_1"/>
  <p:tag name="KSO_WM_UNIT_LAYERLEVEL" val="1_1_1"/>
  <p:tag name="KSO_WM_DIAGRAM_GROUP_CODE" val="q1-1"/>
  <p:tag name="KSO_WM_UNIT_FILL_FORE_SCHEMECOLOR_INDEX" val="7"/>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1.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i"/>
  <p:tag name="KSO_WM_UNIT_INDEX" val="1_3_1"/>
  <p:tag name="KSO_WM_UNIT_ID" val="diagram20169746_5*q_h_i*1_3_1"/>
  <p:tag name="KSO_WM_UNIT_LAYERLEVEL" val="1_1_1"/>
  <p:tag name="KSO_WM_DIAGRAM_GROUP_CODE" val="q1-1"/>
  <p:tag name="KSO_WM_UNIT_FILL_FORE_SCHEMECOLOR_INDEX" val="8"/>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2.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i"/>
  <p:tag name="KSO_WM_UNIT_INDEX" val="1_4_1"/>
  <p:tag name="KSO_WM_UNIT_ID" val="diagram20169746_5*q_h_i*1_4_1"/>
  <p:tag name="KSO_WM_UNIT_LAYERLEVEL" val="1_1_1"/>
  <p:tag name="KSO_WM_DIAGRAM_GROUP_CODE" val="q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3.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i"/>
  <p:tag name="KSO_WM_UNIT_INDEX" val="1_1"/>
  <p:tag name="KSO_WM_UNIT_ID" val="diagram20169746_5*q_i*1_1"/>
  <p:tag name="KSO_WM_UNIT_LAYERLEVEL" val="1_1"/>
  <p:tag name="KSO_WM_DIAGRAM_GROUP_CODE" val="q1-1"/>
  <p:tag name="KSO_WM_UNIT_LINE_FORE_SCHEMECOLOR_INDEX" val="14"/>
  <p:tag name="KSO_WM_UNIT_LINE_FILL_TYPE" val="2"/>
  <p:tag name="KSO_WM_UNIT_TEXT_FILL_FORE_SCHEMECOLOR_INDEX" val="13"/>
  <p:tag name="KSO_WM_UNIT_TEXT_FILL_TYPE" val="1"/>
  <p:tag name="KSO_WM_UNIT_USESOURCEFORMAT_APPLY" val="1"/>
</p:tagLst>
</file>

<file path=ppt/tags/tag154.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f"/>
  <p:tag name="KSO_WM_UNIT_INDEX" val="1_6_1"/>
  <p:tag name="KSO_WM_UNIT_LAYERLEVEL" val="1_1_1"/>
  <p:tag name="KSO_WM_UNIT_VALUE" val="18"/>
  <p:tag name="KSO_WM_UNIT_HIGHLIGHT" val="0"/>
  <p:tag name="KSO_WM_UNIT_COMPATIBLE" val="0"/>
  <p:tag name="KSO_WM_UNIT_CLEAR" val="0"/>
  <p:tag name="KSO_WM_UNIT_PRESET_TEXT_INDEX" val="4"/>
  <p:tag name="KSO_WM_UNIT_PRESET_TEXT_LEN" val="39"/>
  <p:tag name="KSO_WM_DIAGRAM_GROUP_CODE" val="q1-1"/>
  <p:tag name="KSO_WM_UNIT_ID" val="diagram20169746_5*q_h_f*1_6_1"/>
  <p:tag name="KSO_WM_UNIT_TEXT_FILL_FORE_SCHEMECOLOR_INDEX" val="13"/>
  <p:tag name="KSO_WM_UNIT_TEXT_FILL_TYPE" val="1"/>
  <p:tag name="KSO_WM_UNIT_USESOURCEFORMAT_APPLY" val="1"/>
</p:tagLst>
</file>

<file path=ppt/tags/tag155.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a"/>
  <p:tag name="KSO_WM_UNIT_INDEX" val="1_6_1"/>
  <p:tag name="KSO_WM_UNIT_LAYERLEVEL" val="1_1_1"/>
  <p:tag name="KSO_WM_UNIT_VALUE" val="9"/>
  <p:tag name="KSO_WM_UNIT_HIGHLIGHT" val="0"/>
  <p:tag name="KSO_WM_UNIT_COMPATIBLE" val="0"/>
  <p:tag name="KSO_WM_UNIT_CLEAR" val="0"/>
  <p:tag name="KSO_WM_UNIT_PRESET_TEXT_INDEX" val="3"/>
  <p:tag name="KSO_WM_UNIT_PRESET_TEXT_LEN" val="12"/>
  <p:tag name="KSO_WM_DIAGRAM_GROUP_CODE" val="q1-1"/>
  <p:tag name="KSO_WM_UNIT_ID" val="diagram20169746_5*q_h_a*1_6_1"/>
  <p:tag name="KSO_WM_UNIT_TEXT_FILL_FORE_SCHEMECOLOR_INDEX" val="5"/>
  <p:tag name="KSO_WM_UNIT_TEXT_FILL_TYPE" val="1"/>
  <p:tag name="KSO_WM_UNIT_USESOURCEFORMAT_APPLY" val="1"/>
</p:tagLst>
</file>

<file path=ppt/tags/tag156.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f"/>
  <p:tag name="KSO_WM_UNIT_INDEX" val="1_5_1"/>
  <p:tag name="KSO_WM_UNIT_LAYERLEVEL" val="1_1_1"/>
  <p:tag name="KSO_WM_UNIT_VALUE" val="18"/>
  <p:tag name="KSO_WM_UNIT_HIGHLIGHT" val="0"/>
  <p:tag name="KSO_WM_UNIT_COMPATIBLE" val="0"/>
  <p:tag name="KSO_WM_UNIT_CLEAR" val="0"/>
  <p:tag name="KSO_WM_UNIT_PRESET_TEXT_INDEX" val="4"/>
  <p:tag name="KSO_WM_UNIT_PRESET_TEXT_LEN" val="39"/>
  <p:tag name="KSO_WM_DIAGRAM_GROUP_CODE" val="q1-1"/>
  <p:tag name="KSO_WM_UNIT_ID" val="diagram20169746_5*q_h_f*1_5_1"/>
  <p:tag name="KSO_WM_UNIT_TEXT_FILL_FORE_SCHEMECOLOR_INDEX" val="13"/>
  <p:tag name="KSO_WM_UNIT_TEXT_FILL_TYPE" val="1"/>
  <p:tag name="KSO_WM_UNIT_USESOURCEFORMAT_APPLY" val="1"/>
</p:tagLst>
</file>

<file path=ppt/tags/tag157.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a"/>
  <p:tag name="KSO_WM_UNIT_INDEX" val="1_5_1"/>
  <p:tag name="KSO_WM_UNIT_LAYERLEVEL" val="1_1_1"/>
  <p:tag name="KSO_WM_UNIT_VALUE" val="9"/>
  <p:tag name="KSO_WM_UNIT_HIGHLIGHT" val="0"/>
  <p:tag name="KSO_WM_UNIT_COMPATIBLE" val="0"/>
  <p:tag name="KSO_WM_UNIT_CLEAR" val="0"/>
  <p:tag name="KSO_WM_UNIT_PRESET_TEXT_INDEX" val="3"/>
  <p:tag name="KSO_WM_UNIT_PRESET_TEXT_LEN" val="12"/>
  <p:tag name="KSO_WM_DIAGRAM_GROUP_CODE" val="q1-1"/>
  <p:tag name="KSO_WM_UNIT_ID" val="diagram20169746_5*q_h_a*1_5_1"/>
  <p:tag name="KSO_WM_UNIT_TEXT_FILL_FORE_SCHEMECOLOR_INDEX" val="7"/>
  <p:tag name="KSO_WM_UNIT_TEXT_FILL_TYPE" val="1"/>
  <p:tag name="KSO_WM_UNIT_USESOURCEFORMAT_APPLY" val="1"/>
</p:tagLst>
</file>

<file path=ppt/tags/tag158.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f"/>
  <p:tag name="KSO_WM_UNIT_INDEX" val="1_2_1"/>
  <p:tag name="KSO_WM_UNIT_LAYERLEVEL" val="1_1_1"/>
  <p:tag name="KSO_WM_UNIT_VALUE" val="18"/>
  <p:tag name="KSO_WM_UNIT_HIGHLIGHT" val="0"/>
  <p:tag name="KSO_WM_UNIT_COMPATIBLE" val="0"/>
  <p:tag name="KSO_WM_UNIT_CLEAR" val="0"/>
  <p:tag name="KSO_WM_UNIT_PRESET_TEXT_INDEX" val="4"/>
  <p:tag name="KSO_WM_UNIT_PRESET_TEXT_LEN" val="39"/>
  <p:tag name="KSO_WM_DIAGRAM_GROUP_CODE" val="q1-1"/>
  <p:tag name="KSO_WM_UNIT_ID" val="diagram20169746_5*q_h_f*1_2_1"/>
  <p:tag name="KSO_WM_UNIT_TEXT_FILL_FORE_SCHEMECOLOR_INDEX" val="13"/>
  <p:tag name="KSO_WM_UNIT_TEXT_FILL_TYPE" val="1"/>
  <p:tag name="KSO_WM_UNIT_USESOURCEFORMAT_APPLY" val="1"/>
</p:tagLst>
</file>

<file path=ppt/tags/tag159.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a"/>
  <p:tag name="KSO_WM_UNIT_INDEX" val="1_2_1"/>
  <p:tag name="KSO_WM_UNIT_LAYERLEVEL" val="1_1_1"/>
  <p:tag name="KSO_WM_UNIT_VALUE" val="9"/>
  <p:tag name="KSO_WM_UNIT_HIGHLIGHT" val="0"/>
  <p:tag name="KSO_WM_UNIT_COMPATIBLE" val="0"/>
  <p:tag name="KSO_WM_UNIT_CLEAR" val="0"/>
  <p:tag name="KSO_WM_UNIT_PRESET_TEXT_INDEX" val="3"/>
  <p:tag name="KSO_WM_UNIT_PRESET_TEXT_LEN" val="12"/>
  <p:tag name="KSO_WM_DIAGRAM_GROUP_CODE" val="q1-1"/>
  <p:tag name="KSO_WM_UNIT_ID" val="diagram20169746_5*q_h_a*1_2_1"/>
  <p:tag name="KSO_WM_UNIT_TEXT_FILL_FORE_SCHEMECOLOR_INDEX" val="7"/>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58_6*l_h_i*1_4_4"/>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160.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f"/>
  <p:tag name="KSO_WM_UNIT_INDEX" val="1_1_1"/>
  <p:tag name="KSO_WM_UNIT_LAYERLEVEL" val="1_1_1"/>
  <p:tag name="KSO_WM_UNIT_VALUE" val="18"/>
  <p:tag name="KSO_WM_UNIT_HIGHLIGHT" val="0"/>
  <p:tag name="KSO_WM_UNIT_COMPATIBLE" val="0"/>
  <p:tag name="KSO_WM_UNIT_CLEAR" val="0"/>
  <p:tag name="KSO_WM_UNIT_PRESET_TEXT_INDEX" val="4"/>
  <p:tag name="KSO_WM_UNIT_PRESET_TEXT_LEN" val="39"/>
  <p:tag name="KSO_WM_DIAGRAM_GROUP_CODE" val="q1-1"/>
  <p:tag name="KSO_WM_UNIT_ID" val="diagram20169746_5*q_h_f*1_1_1"/>
  <p:tag name="KSO_WM_UNIT_TEXT_FILL_FORE_SCHEMECOLOR_INDEX" val="13"/>
  <p:tag name="KSO_WM_UNIT_TEXT_FILL_TYPE" val="1"/>
  <p:tag name="KSO_WM_UNIT_USESOURCEFORMAT_APPLY" val="1"/>
</p:tagLst>
</file>

<file path=ppt/tags/tag161.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a"/>
  <p:tag name="KSO_WM_UNIT_INDEX" val="1_1_1"/>
  <p:tag name="KSO_WM_UNIT_LAYERLEVEL" val="1_1_1"/>
  <p:tag name="KSO_WM_UNIT_VALUE" val="9"/>
  <p:tag name="KSO_WM_UNIT_HIGHLIGHT" val="0"/>
  <p:tag name="KSO_WM_UNIT_COMPATIBLE" val="0"/>
  <p:tag name="KSO_WM_UNIT_CLEAR" val="0"/>
  <p:tag name="KSO_WM_UNIT_PRESET_TEXT_INDEX" val="3"/>
  <p:tag name="KSO_WM_UNIT_PRESET_TEXT_LEN" val="12"/>
  <p:tag name="KSO_WM_DIAGRAM_GROUP_CODE" val="q1-1"/>
  <p:tag name="KSO_WM_UNIT_ID" val="diagram20169746_5*q_h_a*1_1_1"/>
  <p:tag name="KSO_WM_UNIT_TEXT_FILL_FORE_SCHEMECOLOR_INDEX" val="6"/>
  <p:tag name="KSO_WM_UNIT_TEXT_FILL_TYPE" val="1"/>
  <p:tag name="KSO_WM_UNIT_USESOURCEFORMAT_APPLY" val="1"/>
</p:tagLst>
</file>

<file path=ppt/tags/tag162.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a"/>
  <p:tag name="KSO_WM_UNIT_INDEX" val="1_4_1"/>
  <p:tag name="KSO_WM_UNIT_LAYERLEVEL" val="1_1_1"/>
  <p:tag name="KSO_WM_UNIT_VALUE" val="9"/>
  <p:tag name="KSO_WM_UNIT_HIGHLIGHT" val="0"/>
  <p:tag name="KSO_WM_UNIT_COMPATIBLE" val="0"/>
  <p:tag name="KSO_WM_UNIT_CLEAR" val="0"/>
  <p:tag name="KSO_WM_UNIT_PRESET_TEXT_INDEX" val="3"/>
  <p:tag name="KSO_WM_UNIT_PRESET_TEXT_LEN" val="12"/>
  <p:tag name="KSO_WM_DIAGRAM_GROUP_CODE" val="q1-1"/>
  <p:tag name="KSO_WM_UNIT_ID" val="diagram20169746_5*q_h_a*1_4_1"/>
  <p:tag name="KSO_WM_UNIT_TEXT_FILL_FORE_SCHEMECOLOR_INDEX" val="5"/>
  <p:tag name="KSO_WM_UNIT_TEXT_FILL_TYPE" val="1"/>
  <p:tag name="KSO_WM_UNIT_USESOURCEFORMAT_APPLY" val="1"/>
</p:tagLst>
</file>

<file path=ppt/tags/tag163.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a"/>
  <p:tag name="KSO_WM_UNIT_INDEX" val="1_3_1"/>
  <p:tag name="KSO_WM_UNIT_LAYERLEVEL" val="1_1_1"/>
  <p:tag name="KSO_WM_UNIT_VALUE" val="9"/>
  <p:tag name="KSO_WM_UNIT_HIGHLIGHT" val="0"/>
  <p:tag name="KSO_WM_UNIT_COMPATIBLE" val="0"/>
  <p:tag name="KSO_WM_UNIT_CLEAR" val="0"/>
  <p:tag name="KSO_WM_UNIT_PRESET_TEXT_INDEX" val="3"/>
  <p:tag name="KSO_WM_UNIT_PRESET_TEXT_LEN" val="12"/>
  <p:tag name="KSO_WM_DIAGRAM_GROUP_CODE" val="q1-1"/>
  <p:tag name="KSO_WM_UNIT_ID" val="diagram20169746_5*q_h_a*1_3_1"/>
  <p:tag name="KSO_WM_UNIT_TEXT_FILL_FORE_SCHEMECOLOR_INDEX" val="8"/>
  <p:tag name="KSO_WM_UNIT_TEXT_FILL_TYPE" val="1"/>
  <p:tag name="KSO_WM_UNIT_USESOURCEFORMAT_APPLY" val="1"/>
</p:tagLst>
</file>

<file path=ppt/tags/tag164.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f"/>
  <p:tag name="KSO_WM_UNIT_INDEX" val="1_3_1"/>
  <p:tag name="KSO_WM_UNIT_LAYERLEVEL" val="1_1_1"/>
  <p:tag name="KSO_WM_UNIT_VALUE" val="18"/>
  <p:tag name="KSO_WM_UNIT_HIGHLIGHT" val="0"/>
  <p:tag name="KSO_WM_UNIT_COMPATIBLE" val="0"/>
  <p:tag name="KSO_WM_UNIT_CLEAR" val="0"/>
  <p:tag name="KSO_WM_UNIT_PRESET_TEXT_INDEX" val="4"/>
  <p:tag name="KSO_WM_UNIT_PRESET_TEXT_LEN" val="39"/>
  <p:tag name="KSO_WM_DIAGRAM_GROUP_CODE" val="q1-1"/>
  <p:tag name="KSO_WM_UNIT_ID" val="diagram20169746_5*q_h_f*1_3_1"/>
  <p:tag name="KSO_WM_UNIT_TEXT_FILL_FORE_SCHEMECOLOR_INDEX" val="13"/>
  <p:tag name="KSO_WM_UNIT_TEXT_FILL_TYPE" val="1"/>
  <p:tag name="KSO_WM_UNIT_USESOURCEFORMAT_APPLY" val="1"/>
</p:tagLst>
</file>

<file path=ppt/tags/tag165.xml><?xml version="1.0" encoding="utf-8"?>
<p:tagLst xmlns:p="http://schemas.openxmlformats.org/presentationml/2006/main">
  <p:tag name="KSO_WM_TAG_VERSION" val="1.0"/>
  <p:tag name="KSO_WM_BEAUTIFY_FLAG" val="#wm#"/>
  <p:tag name="KSO_WM_TEMPLATE_CATEGORY" val="diagram"/>
  <p:tag name="KSO_WM_TEMPLATE_INDEX" val="20169746"/>
  <p:tag name="KSO_WM_UNIT_TYPE" val="q_h_f"/>
  <p:tag name="KSO_WM_UNIT_INDEX" val="1_4_1"/>
  <p:tag name="KSO_WM_UNIT_LAYERLEVEL" val="1_1_1"/>
  <p:tag name="KSO_WM_UNIT_VALUE" val="18"/>
  <p:tag name="KSO_WM_UNIT_HIGHLIGHT" val="0"/>
  <p:tag name="KSO_WM_UNIT_COMPATIBLE" val="0"/>
  <p:tag name="KSO_WM_UNIT_CLEAR" val="0"/>
  <p:tag name="KSO_WM_UNIT_PRESET_TEXT_INDEX" val="4"/>
  <p:tag name="KSO_WM_UNIT_PRESET_TEXT_LEN" val="39"/>
  <p:tag name="KSO_WM_DIAGRAM_GROUP_CODE" val="q1-1"/>
  <p:tag name="KSO_WM_UNIT_ID" val="diagram20169746_5*q_h_f*1_4_1"/>
  <p:tag name="KSO_WM_UNIT_TEXT_FILL_FORE_SCHEMECOLOR_INDEX" val="13"/>
  <p:tag name="KSO_WM_UNIT_TEXT_FILL_TYPE" val="1"/>
  <p:tag name="KSO_WM_UNIT_USESOURCEFORMAT_APPLY" val="1"/>
</p:tagLst>
</file>

<file path=ppt/tags/tag1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45_5*l_h_i*1_1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45_5*l_h_i*1_1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45_5*l_h_i*1_2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28058_6*l_h_i*1_4_5"/>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45_5*l_h_i*1_2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45_5*l_h_i*1_3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45_5*l_h_i*1_3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45_5*l_h_i*1_1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45_5*l_h_i*1_2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45_5*l_h_i*1_3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7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5*l_h_a*1_1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7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45_5*l_h_f*1_1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17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45_5*l_h_a*1_2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7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45_5*l_h_f*1_2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58_6*l_h_x*1_4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18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45_5*l_h_a*1_3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8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45_5*l_h_f*1_3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45_5*l_h_i*1_1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45_5*l_h_i*1_2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45_5*l_h_i*1_3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185.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45_5*l_h_x*1_1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45_5*l_h_i*1_4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45_5*l_h_i*1_4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45_5*l_h_i*1_4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8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45_5*l_h_a*1_4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58_6*l_h_i*1_2_3"/>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9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45_5*l_h_f*1_4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45_5*l_h_i*1_4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192.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45_5*l_h_x*1_4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45_5*l_h_i*1_5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45_5*l_h_i*1_5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9"/>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45_5*l_h_i*1_5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45_5*l_h_a*1_5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19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45_5*l_h_f*1_5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45_5*l_h_i*1_5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199.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45_5*l_h_x*1_5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xml><?xml version="1.0" encoding="utf-8"?>
<p:tagLst xmlns:p="http://schemas.openxmlformats.org/presentationml/2006/main">
  <p:tag name="ISLIDE.ICON" val="#405338;"/>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58_6*l_h_i*1_2_4"/>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200.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45_5*l_h_x*1_2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01.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45_5*l_h_x*1_3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02.xml><?xml version="1.0" encoding="utf-8"?>
<p:tagLst xmlns:p="http://schemas.openxmlformats.org/presentationml/2006/main">
  <p:tag name="KSO_WM_SLIDE_ITEM_CNT" val="5"/>
</p:tagLst>
</file>

<file path=ppt/tags/tag2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45_6*l_h_i*1_1_3"/>
  <p:tag name="KSO_WM_TEMPLATE_CATEGORY" val="diagram"/>
  <p:tag name="KSO_WM_TEMPLATE_INDEX" val="2022804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45_6*l_h_i*1_1_4"/>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45_6*l_h_i*1_2_3"/>
  <p:tag name="KSO_WM_TEMPLATE_CATEGORY" val="diagram"/>
  <p:tag name="KSO_WM_TEMPLATE_INDEX" val="2022804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45_6*l_h_i*1_2_4"/>
  <p:tag name="KSO_WM_TEMPLATE_CATEGORY" val="diagram"/>
  <p:tag name="KSO_WM_TEMPLATE_INDEX" val="20228045"/>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45_6*l_h_i*1_3_3"/>
  <p:tag name="KSO_WM_TEMPLATE_CATEGORY" val="diagram"/>
  <p:tag name="KSO_WM_TEMPLATE_INDEX" val="2022804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45_6*l_h_i*1_3_4"/>
  <p:tag name="KSO_WM_TEMPLATE_CATEGORY" val="diagram"/>
  <p:tag name="KSO_WM_TEMPLATE_INDEX" val="20228045"/>
  <p:tag name="KSO_WM_UNIT_LAYERLEVEL" val="1_1_1"/>
  <p:tag name="KSO_WM_TAG_VERSION" val="1.0"/>
  <p:tag name="KSO_WM_BEAUTIFY_FLAG" val="#wm#"/>
  <p:tag name="KSO_WM_UNIT_LINE_FORE_SCHEMECOLOR_INDEX" val="7"/>
  <p:tag name="KSO_WM_UNIT_LINE_FILL_TYPE" val="2"/>
  <p:tag name="KSO_WM_UNIT_TEXT_FILL_FORE_SCHEMECOLOR_INDEX" val="2"/>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28058_6*l_h_i*1_2_5"/>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45_6*l_h_i*1_4_3"/>
  <p:tag name="KSO_WM_TEMPLATE_CATEGORY" val="diagram"/>
  <p:tag name="KSO_WM_TEMPLATE_INDEX" val="2022804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45_6*l_h_i*1_4_4"/>
  <p:tag name="KSO_WM_TEMPLATE_CATEGORY" val="diagram"/>
  <p:tag name="KSO_WM_TEMPLATE_INDEX" val="20228045"/>
  <p:tag name="KSO_WM_UNIT_LAYERLEVEL" val="1_1_1"/>
  <p:tag name="KSO_WM_TAG_VERSION" val="1.0"/>
  <p:tag name="KSO_WM_BEAUTIFY_FLAG" val="#wm#"/>
  <p:tag name="KSO_WM_UNIT_LINE_FORE_SCHEMECOLOR_INDEX" val="8"/>
  <p:tag name="KSO_WM_UNIT_LINE_FILL_TYPE" val="2"/>
  <p:tag name="KSO_WM_UNIT_TEXT_FILL_FORE_SCHEMECOLOR_INDEX" val="2"/>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45_6*l_h_i*1_5_3"/>
  <p:tag name="KSO_WM_TEMPLATE_CATEGORY" val="diagram"/>
  <p:tag name="KSO_WM_TEMPLATE_INDEX" val="2022804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45_6*l_h_i*1_5_4"/>
  <p:tag name="KSO_WM_TEMPLATE_CATEGORY" val="diagram"/>
  <p:tag name="KSO_WM_TEMPLATE_INDEX" val="20228045"/>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 name="KSO_WM_UNIT_USESOURCEFORMAT_APPLY"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28045_6*l_h_i*1_6_3"/>
  <p:tag name="KSO_WM_TEMPLATE_CATEGORY" val="diagram"/>
  <p:tag name="KSO_WM_TEMPLATE_INDEX" val="20228045"/>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4"/>
  <p:tag name="KSO_WM_UNIT_ID" val="diagram20228045_6*l_h_i*1_6_4"/>
  <p:tag name="KSO_WM_TEMPLATE_CATEGORY" val="diagram"/>
  <p:tag name="KSO_WM_TEMPLATE_INDEX" val="20228045"/>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 name="KSO_WM_UNIT_USESOURCEFORMAT_APPLY"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45_6*l_h_i*1_1_2"/>
  <p:tag name="KSO_WM_TEMPLATE_CATEGORY" val="diagram"/>
  <p:tag name="KSO_WM_TEMPLATE_INDEX" val="2022804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45_6*l_h_i*1_2_2"/>
  <p:tag name="KSO_WM_TEMPLATE_CATEGORY" val="diagram"/>
  <p:tag name="KSO_WM_TEMPLATE_INDEX" val="2022804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45_6*l_h_i*1_3_2"/>
  <p:tag name="KSO_WM_TEMPLATE_CATEGORY" val="diagram"/>
  <p:tag name="KSO_WM_TEMPLATE_INDEX" val="2022804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45_6*l_h_i*1_5_2"/>
  <p:tag name="KSO_WM_TEMPLATE_CATEGORY" val="diagram"/>
  <p:tag name="KSO_WM_TEMPLATE_INDEX" val="2022804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58_6*l_h_x*1_2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45_6*l_h_i*1_4_2"/>
  <p:tag name="KSO_WM_TEMPLATE_CATEGORY" val="diagram"/>
  <p:tag name="KSO_WM_TEMPLATE_INDEX" val="2022804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28045_6*l_h_i*1_6_2"/>
  <p:tag name="KSO_WM_TEMPLATE_CATEGORY" val="diagram"/>
  <p:tag name="KSO_WM_TEMPLATE_INDEX" val="20228045"/>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22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6*l_h_a*1_1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2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45_6*l_h_f*1_1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2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45_6*l_h_a*1_2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2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45_6*l_h_f*1_2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2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45_6*l_h_a*1_3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2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45_6*l_h_f*1_3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2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45_6*l_h_a*1_4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2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45_6*l_h_f*1_4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58_6*l_h_i*1_3_3"/>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23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45_6*l_h_a*1_5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3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45_6*l_h_f*1_5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3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228045_6*l_h_a*1_6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3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045_6*l_h_f*1_6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45_6*l_h_i*1_1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45_6*l_h_i*1_2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45_6*l_h_i*1_3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45_6*l_h_i*1_4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45_6*l_h_i*1_5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28045_6*l_h_i*1_6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58_6*l_h_i*1_3_4"/>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240.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45_6*l_h_x*1_1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41.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45_6*l_h_x*1_4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42.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45_6*l_h_x*1_5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43.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45_6*l_h_x*1_2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44.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45_6*l_h_x*1_3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45.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228045_6*l_h_x*1_6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46.xml><?xml version="1.0" encoding="utf-8"?>
<p:tagLst xmlns:p="http://schemas.openxmlformats.org/presentationml/2006/main">
  <p:tag name="KSO_WM_SLIDE_ITEM_CNT" val="5"/>
</p:tagLst>
</file>

<file path=ppt/tags/tag2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45_5*l_h_i*1_1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45_5*l_h_i*1_1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28058_6*l_h_i*1_3_5"/>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45_5*l_h_i*1_2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45_5*l_h_i*1_2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45_5*l_h_i*1_3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45_5*l_h_i*1_3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45_5*l_h_i*1_1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45_5*l_h_i*1_2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45_5*l_h_i*1_3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5*l_h_a*1_1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25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45_5*l_h_f*1_1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5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45_5*l_h_a*1_2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26.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58_6*l_h_x*1_3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26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45_5*l_h_f*1_2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6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45_5*l_h_a*1_3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26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45_5*l_h_f*1_3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45_5*l_h_i*1_1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45_5*l_h_i*1_2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45_5*l_h_i*1_3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266.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45_5*l_h_x*1_1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45_5*l_h_i*1_4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45_5*l_h_i*1_4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45_5*l_h_i*1_4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58_6*l_h_i*1_5_1"/>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27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45_5*l_h_a*1_4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27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45_5*l_h_f*1_4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45_5*l_h_i*1_4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273.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45_5*l_h_x*1_4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45_5*l_h_i*1_5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45_5*l_h_i*1_5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9"/>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45_5*l_h_i*1_5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7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45_5*l_h_a*1_5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27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45_5*l_h_f*1_5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45_5*l_h_i*1_5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58_6*l_h_i*1_5_3"/>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280.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45_5*l_h_x*1_5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81.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45_5*l_h_x*1_2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82.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45_5*l_h_x*1_3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45_6*l_h_i*1_5_3"/>
  <p:tag name="KSO_WM_TEMPLATE_CATEGORY" val="diagram"/>
  <p:tag name="KSO_WM_TEMPLATE_INDEX" val="2022804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45_6*l_h_i*1_5_4"/>
  <p:tag name="KSO_WM_TEMPLATE_CATEGORY" val="diagram"/>
  <p:tag name="KSO_WM_TEMPLATE_INDEX" val="20228045"/>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 name="KSO_WM_UNIT_USESOURCEFORMAT_APPLY"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45_6*l_h_i*1_5_2"/>
  <p:tag name="KSO_WM_TEMPLATE_CATEGORY" val="diagram"/>
  <p:tag name="KSO_WM_TEMPLATE_INDEX" val="2022804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286.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45_6*l_h_x*1_5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28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45_5*l_h_a*1_4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28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45_5*l_h_f*1_4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45_5*l_h_i*1_4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58_6*l_h_i*1_5_4"/>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290.xml><?xml version="1.0" encoding="utf-8"?>
<p:tagLst xmlns:p="http://schemas.openxmlformats.org/presentationml/2006/main">
  <p:tag name="KSO_WM_SLIDE_ITEM_CNT" val="5"/>
</p:tagLst>
</file>

<file path=ppt/tags/tag2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45_6*l_h_i*1_1_3"/>
  <p:tag name="KSO_WM_TEMPLATE_CATEGORY" val="diagram"/>
  <p:tag name="KSO_WM_TEMPLATE_INDEX" val="2022804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45_6*l_h_i*1_1_4"/>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45_6*l_h_i*1_2_3"/>
  <p:tag name="KSO_WM_TEMPLATE_CATEGORY" val="diagram"/>
  <p:tag name="KSO_WM_TEMPLATE_INDEX" val="2022804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45_6*l_h_i*1_2_4"/>
  <p:tag name="KSO_WM_TEMPLATE_CATEGORY" val="diagram"/>
  <p:tag name="KSO_WM_TEMPLATE_INDEX" val="20228045"/>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45_6*l_h_i*1_3_3"/>
  <p:tag name="KSO_WM_TEMPLATE_CATEGORY" val="diagram"/>
  <p:tag name="KSO_WM_TEMPLATE_INDEX" val="2022804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45_6*l_h_i*1_3_4"/>
  <p:tag name="KSO_WM_TEMPLATE_CATEGORY" val="diagram"/>
  <p:tag name="KSO_WM_TEMPLATE_INDEX" val="20228045"/>
  <p:tag name="KSO_WM_UNIT_LAYERLEVEL" val="1_1_1"/>
  <p:tag name="KSO_WM_TAG_VERSION" val="1.0"/>
  <p:tag name="KSO_WM_BEAUTIFY_FLAG" val="#wm#"/>
  <p:tag name="KSO_WM_UNIT_LINE_FORE_SCHEMECOLOR_INDEX" val="7"/>
  <p:tag name="KSO_WM_UNIT_LINE_FILL_TYPE" val="2"/>
  <p:tag name="KSO_WM_UNIT_TEXT_FILL_FORE_SCHEMECOLOR_INDEX" val="2"/>
  <p:tag name="KSO_WM_UNIT_TEXT_FILL_TYPE" val="1"/>
  <p:tag name="KSO_WM_UNIT_USESOURCEFORMAT_APPLY" val="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45_6*l_h_i*1_4_3"/>
  <p:tag name="KSO_WM_TEMPLATE_CATEGORY" val="diagram"/>
  <p:tag name="KSO_WM_TEMPLATE_INDEX" val="2022804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45_6*l_h_i*1_4_4"/>
  <p:tag name="KSO_WM_TEMPLATE_CATEGORY" val="diagram"/>
  <p:tag name="KSO_WM_TEMPLATE_INDEX" val="20228045"/>
  <p:tag name="KSO_WM_UNIT_LAYERLEVEL" val="1_1_1"/>
  <p:tag name="KSO_WM_TAG_VERSION" val="1.0"/>
  <p:tag name="KSO_WM_BEAUTIFY_FLAG" val="#wm#"/>
  <p:tag name="KSO_WM_UNIT_LINE_FORE_SCHEMECOLOR_INDEX" val="8"/>
  <p:tag name="KSO_WM_UNIT_LINE_FILL_TYPE" val="2"/>
  <p:tag name="KSO_WM_UNIT_TEXT_FILL_FORE_SCHEMECOLOR_INDEX" val="2"/>
  <p:tag name="KSO_WM_UNIT_TEXT_FILL_TYPE" val="1"/>
  <p:tag name="KSO_WM_UNIT_USESOURCEFORMAT_APPLY" val="1"/>
</p:tagLst>
</file>

<file path=ppt/tags/tag3.xml><?xml version="1.0" encoding="utf-8"?>
<p:tagLst xmlns:p="http://schemas.openxmlformats.org/presentationml/2006/main">
  <p:tag name="KSO_WM_TEMPLATE_CATEGORY" val="diagram"/>
  <p:tag name="KSO_WM_TEMPLATE_INDEX" val="160813"/>
  <p:tag name="KSO_WM_BEAUTIFY_FLAG" val="#wm#"/>
  <p:tag name="KSO_WM_TAG_VERSION" val="1.0"/>
  <p:tag name="KSO_WM_UNIT_TYPE" val="r_i"/>
  <p:tag name="KSO_WM_UNIT_INDEX" val="1_1"/>
  <p:tag name="KSO_WM_UNIT_ID" val="256*r_i*1_1"/>
  <p:tag name="KSO_WM_UNIT_CLEAR" val="1"/>
  <p:tag name="KSO_WM_UNIT_LAYERLEVEL" val="1_1"/>
  <p:tag name="KSO_WM_DIAGRAM_GROUP_CODE" val="r1-1"/>
  <p:tag name="KSO_WM_UNIT_DIAGRAM_CONTRAST_TITLE_CNT" val="2"/>
  <p:tag name="KSO_WM_UNIT_DIAGRAM_DIMENSION_TITLE_CNT" val="1"/>
  <p:tag name="KSO_WM_UNIT_FILL_FORE_SCHEMECOLOR_INDEX" val="5"/>
  <p:tag name="KSO_WM_UNIT_FILL_TYPE" val="1"/>
  <p:tag name="KSO_WM_UNIT_USESOURCEFORMAT_APPLY" val="1"/>
</p:tagLst>
</file>

<file path=ppt/tags/tag30.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58_6*l_h_x*1_5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45_6*l_h_i*1_5_3"/>
  <p:tag name="KSO_WM_TEMPLATE_CATEGORY" val="diagram"/>
  <p:tag name="KSO_WM_TEMPLATE_INDEX" val="2022804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45_6*l_h_i*1_5_4"/>
  <p:tag name="KSO_WM_TEMPLATE_CATEGORY" val="diagram"/>
  <p:tag name="KSO_WM_TEMPLATE_INDEX" val="20228045"/>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 name="KSO_WM_UNIT_USESOURCEFORMAT_APPLY" val="1"/>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28045_6*l_h_i*1_6_3"/>
  <p:tag name="KSO_WM_TEMPLATE_CATEGORY" val="diagram"/>
  <p:tag name="KSO_WM_TEMPLATE_INDEX" val="20228045"/>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4"/>
  <p:tag name="KSO_WM_UNIT_ID" val="diagram20228045_6*l_h_i*1_6_4"/>
  <p:tag name="KSO_WM_TEMPLATE_CATEGORY" val="diagram"/>
  <p:tag name="KSO_WM_TEMPLATE_INDEX" val="20228045"/>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 name="KSO_WM_UNIT_USESOURCEFORMAT_APPLY" val="1"/>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45_6*l_h_i*1_1_2"/>
  <p:tag name="KSO_WM_TEMPLATE_CATEGORY" val="diagram"/>
  <p:tag name="KSO_WM_TEMPLATE_INDEX" val="2022804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45_6*l_h_i*1_2_2"/>
  <p:tag name="KSO_WM_TEMPLATE_CATEGORY" val="diagram"/>
  <p:tag name="KSO_WM_TEMPLATE_INDEX" val="2022804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45_6*l_h_i*1_3_2"/>
  <p:tag name="KSO_WM_TEMPLATE_CATEGORY" val="diagram"/>
  <p:tag name="KSO_WM_TEMPLATE_INDEX" val="2022804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45_6*l_h_i*1_5_2"/>
  <p:tag name="KSO_WM_TEMPLATE_CATEGORY" val="diagram"/>
  <p:tag name="KSO_WM_TEMPLATE_INDEX" val="2022804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45_6*l_h_i*1_4_2"/>
  <p:tag name="KSO_WM_TEMPLATE_CATEGORY" val="diagram"/>
  <p:tag name="KSO_WM_TEMPLATE_INDEX" val="2022804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28045_6*l_h_i*1_6_2"/>
  <p:tag name="KSO_WM_TEMPLATE_CATEGORY" val="diagram"/>
  <p:tag name="KSO_WM_TEMPLATE_INDEX" val="20228045"/>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28058_6*l_h_i*1_6_1"/>
  <p:tag name="KSO_WM_TEMPLATE_CATEGORY" val="diagram"/>
  <p:tag name="KSO_WM_TEMPLATE_INDEX" val="20228058"/>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31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6*l_h_a*1_1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31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45_6*l_h_f*1_1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1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45_6*l_h_a*1_2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31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45_6*l_h_f*1_2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1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45_6*l_h_a*1_3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31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45_6*l_h_f*1_3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1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45_6*l_h_a*1_4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31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45_6*l_h_f*1_4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1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45_6*l_h_a*1_5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31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45_6*l_h_f*1_5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28058_6*l_h_i*1_6_3"/>
  <p:tag name="KSO_WM_TEMPLATE_CATEGORY" val="diagram"/>
  <p:tag name="KSO_WM_TEMPLATE_INDEX" val="20228058"/>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32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228045_6*l_h_a*1_6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32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045_6*l_h_f*1_6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45_6*l_h_i*1_1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45_6*l_h_i*1_2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45_6*l_h_i*1_3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45_6*l_h_i*1_4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45_6*l_h_i*1_5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28045_6*l_h_i*1_6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328.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45_6*l_h_x*1_1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29.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45_6*l_h_x*1_4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4"/>
  <p:tag name="KSO_WM_UNIT_ID" val="diagram20228058_6*l_h_i*1_6_4"/>
  <p:tag name="KSO_WM_TEMPLATE_CATEGORY" val="diagram"/>
  <p:tag name="KSO_WM_TEMPLATE_INDEX" val="20228058"/>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330.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45_6*l_h_x*1_5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31.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45_6*l_h_x*1_2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32.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45_6*l_h_x*1_3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33.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228045_6*l_h_x*1_6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45_6*l_h_i*1_1_3"/>
  <p:tag name="KSO_WM_TEMPLATE_CATEGORY" val="diagram"/>
  <p:tag name="KSO_WM_TEMPLATE_INDEX" val="2022804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45_6*l_h_i*1_1_4"/>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45_6*l_h_i*1_1_2"/>
  <p:tag name="KSO_WM_TEMPLATE_CATEGORY" val="diagram"/>
  <p:tag name="KSO_WM_TEMPLATE_INDEX" val="2022804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3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6*l_h_a*1_1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33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45_6*l_h_f*1_1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45_6*l_h_i*1_1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34.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228058_6*l_h_x*1_6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340.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45_6*l_h_x*1_1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45_5*l_h_i*1_1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45_5*l_h_i*1_1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45_5*l_h_i*1_2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45_5*l_h_i*1_2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45_5*l_h_i*1_3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45_5*l_h_i*1_3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45_5*l_h_i*1_1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45_5*l_h_i*1_2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58_6*l_h_i*1_1_2"/>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45_5*l_h_i*1_3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5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5*l_h_a*1_1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35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45_5*l_h_f*1_1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35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45_5*l_h_a*1_2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354.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45_5*l_h_f*1_2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35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45_5*l_h_a*1_3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356.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45_5*l_h_f*1_3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45_5*l_h_i*1_1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45_5*l_h_i*1_2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45_5*l_h_i*1_3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58_6*l_h_i*1_2_1"/>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360.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45_5*l_h_x*1_1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45_5*l_h_i*1_4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45_5*l_h_i*1_4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45_5*l_h_i*1_4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6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45_5*l_h_a*1_4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36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45_5*l_h_f*1_4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45_5*l_h_i*1_4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367.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45_5*l_h_x*1_4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45_5*l_h_i*1_5_4"/>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45_5*l_h_i*1_5_3"/>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9"/>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58_6*l_h_i*1_3_1"/>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45_5*l_h_i*1_5_2"/>
  <p:tag name="KSO_WM_TEMPLATE_CATEGORY" val="diagram"/>
  <p:tag name="KSO_WM_TEMPLATE_INDEX" val="20228045"/>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7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45_5*l_h_a*1_5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37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45_5*l_h_f*1_5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45_5*l_h_i*1_5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374.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45_5*l_h_x*1_5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75.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45_5*l_h_x*1_2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76.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45_5*l_h_x*1_3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45_6*l_h_i*1_5_3"/>
  <p:tag name="KSO_WM_TEMPLATE_CATEGORY" val="diagram"/>
  <p:tag name="KSO_WM_TEMPLATE_INDEX" val="2022804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45_6*l_h_i*1_5_4"/>
  <p:tag name="KSO_WM_TEMPLATE_CATEGORY" val="diagram"/>
  <p:tag name="KSO_WM_TEMPLATE_INDEX" val="20228045"/>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 name="KSO_WM_UNIT_USESOURCEFORMAT_APPLY" val="1"/>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45_6*l_h_i*1_5_2"/>
  <p:tag name="KSO_WM_TEMPLATE_CATEGORY" val="diagram"/>
  <p:tag name="KSO_WM_TEMPLATE_INDEX" val="2022804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58_6*l_h_i*1_4_2"/>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380.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45_6*l_h_x*1_5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38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45_5*l_h_a*1_4_1"/>
  <p:tag name="KSO_WM_TEMPLATE_CATEGORY" val="diagram"/>
  <p:tag name="KSO_WM_TEMPLATE_INDEX" val="2022804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Lst>
</file>

<file path=ppt/tags/tag38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45_5*l_h_f*1_4_1"/>
  <p:tag name="KSO_WM_TEMPLATE_CATEGORY" val="diagram"/>
  <p:tag name="KSO_WM_TEMPLATE_INDEX" val="20228045"/>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45_5*l_h_i*1_4_1"/>
  <p:tag name="KSO_WM_TEMPLATE_CATEGORY" val="diagram"/>
  <p:tag name="KSO_WM_TEMPLATE_INDEX" val="2022804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384.xml><?xml version="1.0" encoding="utf-8"?>
<p:tagLst xmlns:p="http://schemas.openxmlformats.org/presentationml/2006/main">
  <p:tag name="KSO_WM_SLIDE_ITEM_CNT" val="5"/>
</p:tagLst>
</file>

<file path=ppt/tags/tag3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45_6*l_h_i*1_1_3"/>
  <p:tag name="KSO_WM_TEMPLATE_CATEGORY" val="diagram"/>
  <p:tag name="KSO_WM_TEMPLATE_INDEX" val="2022804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45_6*l_h_i*1_1_4"/>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45_6*l_h_i*1_2_3"/>
  <p:tag name="KSO_WM_TEMPLATE_CATEGORY" val="diagram"/>
  <p:tag name="KSO_WM_TEMPLATE_INDEX" val="2022804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45_6*l_h_i*1_2_4"/>
  <p:tag name="KSO_WM_TEMPLATE_CATEGORY" val="diagram"/>
  <p:tag name="KSO_WM_TEMPLATE_INDEX" val="20228045"/>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5"/>
  <p:tag name="KSO_WM_UNIT_ID" val="diagram20228058_6*l_h_i*1_5_5"/>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45_6*l_h_i*1_3_3"/>
  <p:tag name="KSO_WM_TEMPLATE_CATEGORY" val="diagram"/>
  <p:tag name="KSO_WM_TEMPLATE_INDEX" val="2022804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45_6*l_h_i*1_3_4"/>
  <p:tag name="KSO_WM_TEMPLATE_CATEGORY" val="diagram"/>
  <p:tag name="KSO_WM_TEMPLATE_INDEX" val="20228045"/>
  <p:tag name="KSO_WM_UNIT_LAYERLEVEL" val="1_1_1"/>
  <p:tag name="KSO_WM_TAG_VERSION" val="1.0"/>
  <p:tag name="KSO_WM_BEAUTIFY_FLAG" val="#wm#"/>
  <p:tag name="KSO_WM_UNIT_LINE_FORE_SCHEMECOLOR_INDEX" val="7"/>
  <p:tag name="KSO_WM_UNIT_LINE_FILL_TYPE" val="2"/>
  <p:tag name="KSO_WM_UNIT_TEXT_FILL_FORE_SCHEMECOLOR_INDEX" val="2"/>
  <p:tag name="KSO_WM_UNIT_TEXT_FILL_TYPE" val="1"/>
  <p:tag name="KSO_WM_UNIT_USESOURCEFORMAT_APPLY" val="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45_6*l_h_i*1_4_3"/>
  <p:tag name="KSO_WM_TEMPLATE_CATEGORY" val="diagram"/>
  <p:tag name="KSO_WM_TEMPLATE_INDEX" val="2022804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45_6*l_h_i*1_4_4"/>
  <p:tag name="KSO_WM_TEMPLATE_CATEGORY" val="diagram"/>
  <p:tag name="KSO_WM_TEMPLATE_INDEX" val="20228045"/>
  <p:tag name="KSO_WM_UNIT_LAYERLEVEL" val="1_1_1"/>
  <p:tag name="KSO_WM_TAG_VERSION" val="1.0"/>
  <p:tag name="KSO_WM_BEAUTIFY_FLAG" val="#wm#"/>
  <p:tag name="KSO_WM_UNIT_LINE_FORE_SCHEMECOLOR_INDEX" val="8"/>
  <p:tag name="KSO_WM_UNIT_LINE_FILL_TYPE" val="2"/>
  <p:tag name="KSO_WM_UNIT_TEXT_FILL_FORE_SCHEMECOLOR_INDEX" val="2"/>
  <p:tag name="KSO_WM_UNIT_TEXT_FILL_TYPE" val="1"/>
  <p:tag name="KSO_WM_UNIT_USESOURCEFORMAT_APPLY" val="1"/>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45_6*l_h_i*1_5_3"/>
  <p:tag name="KSO_WM_TEMPLATE_CATEGORY" val="diagram"/>
  <p:tag name="KSO_WM_TEMPLATE_INDEX" val="2022804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45_6*l_h_i*1_5_4"/>
  <p:tag name="KSO_WM_TEMPLATE_CATEGORY" val="diagram"/>
  <p:tag name="KSO_WM_TEMPLATE_INDEX" val="20228045"/>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 name="KSO_WM_UNIT_USESOURCEFORMAT_APPLY" val="1"/>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28045_6*l_h_i*1_6_3"/>
  <p:tag name="KSO_WM_TEMPLATE_CATEGORY" val="diagram"/>
  <p:tag name="KSO_WM_TEMPLATE_INDEX" val="20228045"/>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4"/>
  <p:tag name="KSO_WM_UNIT_ID" val="diagram20228045_6*l_h_i*1_6_4"/>
  <p:tag name="KSO_WM_TEMPLATE_CATEGORY" val="diagram"/>
  <p:tag name="KSO_WM_TEMPLATE_INDEX" val="20228045"/>
  <p:tag name="KSO_WM_UNIT_LAYERLEVEL" val="1_1_1"/>
  <p:tag name="KSO_WM_TAG_VERSION" val="1.0"/>
  <p:tag name="KSO_WM_BEAUTIFY_FLAG" val="#wm#"/>
  <p:tag name="KSO_WM_UNIT_LINE_FORE_SCHEMECOLOR_INDEX" val="10"/>
  <p:tag name="KSO_WM_UNIT_LINE_FILL_TYPE" val="2"/>
  <p:tag name="KSO_WM_UNIT_TEXT_FILL_FORE_SCHEMECOLOR_INDEX" val="2"/>
  <p:tag name="KSO_WM_UNIT_TEXT_FILL_TYPE" val="1"/>
  <p:tag name="KSO_WM_UNIT_USESOURCEFORMAT_APPLY"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45_6*l_h_i*1_1_2"/>
  <p:tag name="KSO_WM_TEMPLATE_CATEGORY" val="diagram"/>
  <p:tag name="KSO_WM_TEMPLATE_INDEX" val="2022804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45_6*l_h_i*1_2_2"/>
  <p:tag name="KSO_WM_TEMPLATE_CATEGORY" val="diagram"/>
  <p:tag name="KSO_WM_TEMPLATE_INDEX" val="2022804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xml><?xml version="1.0" encoding="utf-8"?>
<p:tagLst xmlns:p="http://schemas.openxmlformats.org/presentationml/2006/main">
  <p:tag name="KSO_WM_TEMPLATE_CATEGORY" val="diagram"/>
  <p:tag name="KSO_WM_TEMPLATE_INDEX" val="160813"/>
  <p:tag name="KSO_WM_BEAUTIFY_FLAG" val="#wm#"/>
  <p:tag name="KSO_WM_TAG_VERSION" val="1.0"/>
  <p:tag name="KSO_WM_UNIT_VALUE" val="72"/>
  <p:tag name="KSO_WM_UNIT_HIGHLIGHT" val="0"/>
  <p:tag name="KSO_WM_UNIT_COMPATIBLE" val="0"/>
  <p:tag name="KSO_WM_UNIT_PRESET_TEXT_INDEX" val="3"/>
  <p:tag name="KSO_WM_UNIT_PRESET_TEXT_LEN" val="17"/>
  <p:tag name="KSO_WM_UNIT_TYPE" val="r_i"/>
  <p:tag name="KSO_WM_UNIT_INDEX" val="1_2"/>
  <p:tag name="KSO_WM_UNIT_ID" val="256*r_i*1_2"/>
  <p:tag name="KSO_WM_UNIT_CLEAR" val="1"/>
  <p:tag name="KSO_WM_UNIT_LAYERLEVEL" val="1_1"/>
  <p:tag name="KSO_WM_DIAGRAM_GROUP_CODE" val="r1-1"/>
  <p:tag name="KSO_WM_UNIT_DIAGRAM_CONTRAST_TITLE_CNT" val="2"/>
  <p:tag name="KSO_WM_UNIT_DIAGRAM_DIMENSION_TITLE_CNT" val="1"/>
  <p:tag name="KSO_WM_UNIT_FILL_FORE_SCHEMECOLOR_INDEX" val="5"/>
  <p:tag name="KSO_WM_UNIT_FILL_TYPE" val="1"/>
  <p:tag name="KSO_WM_UNIT_TEXT_FILL_FORE_SCHEMECOLOR_INDEX" val="5"/>
  <p:tag name="KSO_WM_UNIT_TEXT_FILL_TYPE" val="1"/>
  <p:tag name="KSO_WM_UNIT_USESOURCEFORMAT_APPLY"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5"/>
  <p:tag name="KSO_WM_UNIT_ID" val="diagram20228058_6*l_h_i*1_6_5"/>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45_6*l_h_i*1_3_2"/>
  <p:tag name="KSO_WM_TEMPLATE_CATEGORY" val="diagram"/>
  <p:tag name="KSO_WM_TEMPLATE_INDEX" val="2022804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45_6*l_h_i*1_5_2"/>
  <p:tag name="KSO_WM_TEMPLATE_CATEGORY" val="diagram"/>
  <p:tag name="KSO_WM_TEMPLATE_INDEX" val="2022804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45_6*l_h_i*1_4_2"/>
  <p:tag name="KSO_WM_TEMPLATE_CATEGORY" val="diagram"/>
  <p:tag name="KSO_WM_TEMPLATE_INDEX" val="2022804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28045_6*l_h_i*1_6_2"/>
  <p:tag name="KSO_WM_TEMPLATE_CATEGORY" val="diagram"/>
  <p:tag name="KSO_WM_TEMPLATE_INDEX" val="20228045"/>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40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6*l_h_a*1_1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40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45_6*l_h_f*1_1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0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45_6*l_h_a*1_2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40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45_6*l_h_f*1_2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0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45_6*l_h_a*1_3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40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45_6*l_h_f*1_3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58_6*l_h_i*1_3_2"/>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41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45_6*l_h_a*1_4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41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45_6*l_h_f*1_4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1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45_6*l_h_a*1_5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41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45_6*l_h_f*1_5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1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228045_6*l_h_a*1_6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41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045_6*l_h_f*1_6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45_6*l_h_i*1_1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45_6*l_h_i*1_2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45_6*l_h_i*1_3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45_6*l_h_i*1_4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58_6*l_h_i*1_2_2"/>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45_6*l_h_i*1_5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28045_6*l_h_i*1_6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422.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45_6*l_h_x*1_1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423.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45_6*l_h_x*1_4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424.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45_6*l_h_x*1_5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425.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45_6*l_h_x*1_2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426.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45_6*l_h_x*1_3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427.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228045_6*l_h_x*1_6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45_6*l_h_i*1_1_3"/>
  <p:tag name="KSO_WM_TEMPLATE_CATEGORY" val="diagram"/>
  <p:tag name="KSO_WM_TEMPLATE_INDEX" val="2022804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45_6*l_h_i*1_1_4"/>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58_6*l_h_i*1_1_5"/>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45_6*l_h_i*1_1_2"/>
  <p:tag name="KSO_WM_TEMPLATE_CATEGORY" val="diagram"/>
  <p:tag name="KSO_WM_TEMPLATE_INDEX" val="2022804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3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6*l_h_a*1_1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43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45_6*l_h_f*1_1_1"/>
  <p:tag name="KSO_WM_TEMPLATE_CATEGORY" val="diagram"/>
  <p:tag name="KSO_WM_TEMPLATE_INDEX" val="2022804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45_6*l_h_i*1_1_1"/>
  <p:tag name="KSO_WM_TEMPLATE_CATEGORY" val="diagram"/>
  <p:tag name="KSO_WM_TEMPLATE_INDEX" val="2022804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434.xml><?xml version="1.0" encoding="utf-8"?>
<p:tagLst xmlns:p="http://schemas.openxmlformats.org/presentationml/2006/main">
  <p:tag name="KSO_WM_UNIT_VALUE" val="110*11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45_6*l_h_x*1_1_1"/>
  <p:tag name="KSO_WM_TEMPLATE_CATEGORY" val="diagram"/>
  <p:tag name="KSO_WM_TEMPLATE_INDEX" val="20228045"/>
  <p:tag name="KSO_WM_UNIT_LAYERLEVEL" val="1_1_1"/>
  <p:tag name="KSO_WM_TAG_VERSION" val="1.0"/>
  <p:tag name="KSO_WM_BEAUTIFY_FLAG" val="#wm#"/>
  <p:tag name="KSO_WM_UNIT_USESOURCEFORMAT_APPLY" val="1"/>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4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4_1"/>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3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3_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2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2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1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1_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58_6*l_h_i*1_4_3"/>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i*1_1"/>
  <p:tag name="KSO_WM_TEMPLATE_CATEGORY" val="diagram"/>
  <p:tag name="KSO_WM_TEMPLATE_INDEX" val="20200116"/>
  <p:tag name="KSO_WM_UNIT_LAYERLEVEL" val="1_1"/>
  <p:tag name="KSO_WM_TAG_VERSION" val="1.0"/>
  <p:tag name="KSO_WM_BEAUTIFY_FLAG" val="#wm#"/>
  <p:tag name="KSO_WM_DIAGRAM_GROUP_CODE" val="q1-1"/>
  <p:tag name="KSO_WM_UNIT_TYPE" val="q_i"/>
  <p:tag name="KSO_WM_UNIT_INDEX" val="1_1"/>
  <p:tag name="KSO_WM_UNIT_FILL_FORE_SCHEMECOLOR_INDEX_BRIGHTNESS" val="0"/>
  <p:tag name="KSO_WM_UNIT_FILL_FORE_SCHEMECOLOR_INDEX" val="15"/>
  <p:tag name="KSO_WM_UNIT_FILL_TYPE" val="1"/>
  <p:tag name="KSO_WM_UNIT_USESOURCEFORMAT_APPLY" val="1"/>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2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2_2"/>
  <p:tag name="KSO_WM_UNIT_FILL_FORE_SCHEMECOLOR_INDEX_BRIGHTNESS" val="0"/>
  <p:tag name="KSO_WM_UNIT_FILL_FORE_SCHEMECOLOR_INDEX" val="6"/>
  <p:tag name="KSO_WM_UNIT_FILL_TYPE" val="1"/>
  <p:tag name="KSO_WM_UNIT_USESOURCEFORMAT_APPLY" val="1"/>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2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2_3"/>
  <p:tag name="KSO_WM_UNIT_FILL_FORE_SCHEMECOLOR_INDEX_BRIGHTNESS" val="0"/>
  <p:tag name="KSO_WM_UNIT_FILL_FORE_SCHEMECOLOR_INDEX" val="14"/>
  <p:tag name="KSO_WM_UNIT_FILL_TYPE" val="1"/>
  <p:tag name="KSO_WM_UNIT_USESOURCEFORMAT_APPLY" val="1"/>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3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3_2"/>
  <p:tag name="KSO_WM_UNIT_FILL_FORE_SCHEMECOLOR_INDEX_BRIGHTNESS" val="0"/>
  <p:tag name="KSO_WM_UNIT_FILL_FORE_SCHEMECOLOR_INDEX" val="7"/>
  <p:tag name="KSO_WM_UNIT_FILL_TYPE" val="1"/>
  <p:tag name="KSO_WM_UNIT_USESOURCEFORMAT_APPLY" val="1"/>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3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3_3"/>
  <p:tag name="KSO_WM_UNIT_FILL_FORE_SCHEMECOLOR_INDEX_BRIGHTNESS" val="0"/>
  <p:tag name="KSO_WM_UNIT_FILL_FORE_SCHEMECOLOR_INDEX" val="14"/>
  <p:tag name="KSO_WM_UNIT_FILL_TYPE" val="1"/>
  <p:tag name="KSO_WM_UNIT_USESOURCEFORMAT_APPLY" val="1"/>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a*1_2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2_1"/>
  <p:tag name="KSO_WM_UNIT_PRESET_TEXT" val="添加标题"/>
  <p:tag name="KSO_WM_UNIT_TEXT_FILL_FORE_SCHEMECOLOR_INDEX_BRIGHTNESS" val="0"/>
  <p:tag name="KSO_WM_UNIT_TEXT_FILL_FORE_SCHEMECOLOR_INDEX" val="6"/>
  <p:tag name="KSO_WM_UNIT_TEXT_FILL_TYPE" val="1"/>
  <p:tag name="KSO_WM_UNIT_USESOURCEFORMAT_APPLY" val="1"/>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f*1_2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2_1"/>
  <p:tag name="KSO_WM_UNIT_PRESET_TEXT" val="单击此处添加文本具体内容"/>
  <p:tag name="KSO_WM_UNIT_VALUE" val="60"/>
  <p:tag name="KSO_WM_UNIT_USESOURCEFORMAT_APPLY" val="1"/>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a*1_3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3_1"/>
  <p:tag name="KSO_WM_UNIT_PRESET_TEXT" val="添加标题"/>
  <p:tag name="KSO_WM_UNIT_TEXT_FILL_FORE_SCHEMECOLOR_INDEX_BRIGHTNESS" val="0"/>
  <p:tag name="KSO_WM_UNIT_TEXT_FILL_FORE_SCHEMECOLOR_INDEX" val="7"/>
  <p:tag name="KSO_WM_UNIT_TEXT_FILL_TYPE" val="1"/>
  <p:tag name="KSO_WM_UNIT_USESOURCEFORMAT_APPLY" val="1"/>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f*1_3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3_1"/>
  <p:tag name="KSO_WM_UNIT_PRESET_TEXT" val="单击此处添加文本具体内容"/>
  <p:tag name="KSO_WM_UNIT_VALUE" val="60"/>
  <p:tag name="KSO_WM_UNIT_USESOURCEFORMAT_APPLY"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2_4"/>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2_4"/>
  <p:tag name="KSO_WM_UNIT_FILL_FORE_SCHEMECOLOR_INDEX_BRIGHTNESS" val="0"/>
  <p:tag name="KSO_WM_UNIT_FILL_FORE_SCHEMECOLOR_INDEX" val="14"/>
  <p:tag name="KSO_WM_UNI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58_6*l_h_i*1_5_2"/>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1_4"/>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1_4"/>
  <p:tag name="KSO_WM_UNIT_FILL_FORE_SCHEMECOLOR_INDEX_BRIGHTNESS" val="0"/>
  <p:tag name="KSO_WM_UNIT_FILL_FORE_SCHEMECOLOR_INDEX" val="14"/>
  <p:tag name="KSO_WM_UNIT_FILL_TYPE" val="1"/>
  <p:tag name="KSO_WM_UNIT_USESOURCEFORMAT_APPLY" val="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3_4"/>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3_4"/>
  <p:tag name="KSO_WM_UNIT_FILL_FORE_SCHEMECOLOR_INDEX_BRIGHTNESS" val="0"/>
  <p:tag name="KSO_WM_UNIT_FILL_FORE_SCHEMECOLOR_INDEX" val="14"/>
  <p:tag name="KSO_WM_UNIT_FILL_TYPE" val="1"/>
  <p:tag name="KSO_WM_UNIT_USESOURCEFORMAT_APPLY" val="1"/>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4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4_2"/>
  <p:tag name="KSO_WM_UNIT_FILL_FORE_SCHEMECOLOR_INDEX_BRIGHTNESS" val="0"/>
  <p:tag name="KSO_WM_UNIT_FILL_FORE_SCHEMECOLOR_INDEX" val="14"/>
  <p:tag name="KSO_WM_UNIT_FILL_TYPE" val="1"/>
  <p:tag name="KSO_WM_UNIT_USESOURCEFORMAT_APPLY" val="1"/>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2"/>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3"/>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a*1_1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1_1"/>
  <p:tag name="KSO_WM_UNIT_PRESET_TEXT" val="添加标题"/>
  <p:tag name="KSO_WM_UNIT_TEXT_FILL_FORE_SCHEMECOLOR_INDEX_BRIGHTNESS" val="0"/>
  <p:tag name="KSO_WM_UNIT_TEXT_FILL_FORE_SCHEMECOLOR_INDEX" val="5"/>
  <p:tag name="KSO_WM_UNIT_TEXT_FILL_TYPE" val="1"/>
  <p:tag name="KSO_WM_UNIT_USESOURCEFORMAT_APPLY" val="1"/>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f*1_1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1_1"/>
  <p:tag name="KSO_WM_UNIT_PRESET_TEXT" val="单击此处添加文本具体内容"/>
  <p:tag name="KSO_WM_UNIT_VALUE" val="60"/>
  <p:tag name="KSO_WM_UNIT_USESOURCEFORMAT_APPLY" val="1"/>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1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1_1"/>
  <p:tag name="KSO_WM_UNIT_FILL_FORE_SCHEMECOLOR_INDEX_BRIGHTNESS" val="0"/>
  <p:tag name="KSO_WM_UNIT_FILL_FORE_SCHEMECOLOR_INDEX" val="5"/>
  <p:tag name="KSO_WM_UNIT_FILL_TYPE" val="1"/>
  <p:tag name="KSO_WM_UNIT_USESOURCEFORMAT_APPLY" val="1"/>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1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1_2"/>
  <p:tag name="KSO_WM_UNIT_FILL_FORE_SCHEMECOLOR_INDEX_BRIGHTNESS" val="0"/>
  <p:tag name="KSO_WM_UNIT_FILL_FORE_SCHEMECOLOR_INDEX" val="14"/>
  <p:tag name="KSO_WM_UNIT_FILL_TYPE" val="1"/>
  <p:tag name="KSO_WM_UNIT_USESOURCEFORMAT_APPLY"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4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4_3"/>
  <p:tag name="KSO_WM_UNIT_FILL_FORE_SCHEMECOLOR_INDEX_BRIGHTNESS" val="0"/>
  <p:tag name="KSO_WM_UNIT_FILL_FORE_SCHEMECOLOR_INDEX" val="8"/>
  <p:tag name="KSO_WM_UNIT_FILL_TYPE" val="1"/>
  <p:tag name="KSO_WM_UNIT_USESOURCEFORMAT_APPLY"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28058_6*l_h_i*1_6_2"/>
  <p:tag name="KSO_WM_TEMPLATE_CATEGORY" val="diagram"/>
  <p:tag name="KSO_WM_TEMPLATE_INDEX" val="20228058"/>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4_4"/>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4_4"/>
  <p:tag name="KSO_WM_UNIT_FILL_FORE_SCHEMECOLOR_INDEX_BRIGHTNESS" val="0"/>
  <p:tag name="KSO_WM_UNIT_FILL_FORE_SCHEMECOLOR_INDEX" val="14"/>
  <p:tag name="KSO_WM_UNIT_FILL_TYPE" val="1"/>
  <p:tag name="KSO_WM_UNIT_USESOURCEFORMAT_APPLY" val="1"/>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a*1_4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4_1"/>
  <p:tag name="KSO_WM_UNIT_PRESET_TEXT" val="添加标题"/>
  <p:tag name="KSO_WM_UNIT_TEXT_FILL_FORE_SCHEMECOLOR_INDEX_BRIGHTNESS" val="0"/>
  <p:tag name="KSO_WM_UNIT_TEXT_FILL_FORE_SCHEMECOLOR_INDEX" val="8"/>
  <p:tag name="KSO_WM_UNIT_TEXT_FILL_TYPE" val="1"/>
  <p:tag name="KSO_WM_UNIT_USESOURCEFORMAT_APPLY" val="1"/>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f*1_4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4_1"/>
  <p:tag name="KSO_WM_UNIT_PRESET_TEXT" val="单击此处添加文本具体内容"/>
  <p:tag name="KSO_WM_UNIT_VALUE" val="60"/>
  <p:tag name="KSO_WM_UNIT_USESOURCEFORMAT_APPLY"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a*1_5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5_1"/>
  <p:tag name="KSO_WM_UNIT_PRESET_TEXT" val="添加标题"/>
  <p:tag name="KSO_WM_UNIT_TEXT_FILL_FORE_SCHEMECOLOR_INDEX_BRIGHTNESS" val="0"/>
  <p:tag name="KSO_WM_UNIT_TEXT_FILL_FORE_SCHEMECOLOR_INDEX" val="9"/>
  <p:tag name="KSO_WM_UNIT_TEXT_FILL_TYPE" val="1"/>
  <p:tag name="KSO_WM_UNIT_USESOURCEFORMAT_APPLY"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f*1_5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5_1"/>
  <p:tag name="KSO_WM_UNIT_PRESET_TEXT" val="单击此处添加文本具体内容"/>
  <p:tag name="KSO_WM_UNIT_VALUE" val="60"/>
  <p:tag name="KSO_WM_UNIT_USESOURCEFORMAT_APPLY" val="1"/>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4"/>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4"/>
  <p:tag name="KSO_WM_UNIT_FILL_FORE_SCHEMECOLOR_INDEX_BRIGHTNESS" val="0"/>
  <p:tag name="KSO_WM_UNIT_FILL_FORE_SCHEMECOLOR_INDEX" val="9"/>
  <p:tag name="KSO_WM_UNIT_FILL_TYPE" val="1"/>
  <p:tag name="KSO_WM_UNIT_USESOURCEFORMAT_APPLY" val="1"/>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5"/>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5"/>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6"/>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f*1_1"/>
  <p:tag name="KSO_WM_TEMPLATE_CATEGORY" val="diagram"/>
  <p:tag name="KSO_WM_TEMPLATE_INDEX" val="20200116"/>
  <p:tag name="KSO_WM_UNIT_LAYERLEVEL" val="1_1"/>
  <p:tag name="KSO_WM_TAG_VERSION" val="1.0"/>
  <p:tag name="KSO_WM_BEAUTIFY_FLAG" val="#wm#"/>
  <p:tag name="KSO_WM_DIAGRAM_GROUP_CODE" val="q1-1"/>
  <p:tag name="KSO_WM_UNIT_TYPE" val="q_f"/>
  <p:tag name="KSO_WM_UNIT_INDEX" val="1_1"/>
  <p:tag name="KSO_WM_UNIT_PRESET_TEXT" val="添加文本"/>
  <p:tag name="KSO_WM_UNIT_NOCLEAR" val="0"/>
  <p:tag name="KSO_WM_UNIT_VALUE" val="16"/>
  <p:tag name="KSO_WM_UNIT_TEXT_FILL_FORE_SCHEMECOLOR_INDEX_BRIGHTNESS" val="0.5"/>
  <p:tag name="KSO_WM_UNIT_TEXT_FILL_FORE_SCHEMECOLOR_INDEX" val="13"/>
  <p:tag name="KSO_WM_UNIT_TEXT_FILL_TYPE" val="1"/>
  <p:tag name="KSO_WM_UNIT_USESOURCEFORMAT_APPLY" val="1"/>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73_5*l_h_i*1_2_1"/>
  <p:tag name="KSO_WM_TEMPLATE_CATEGORY" val="diagram"/>
  <p:tag name="KSO_WM_TEMPLATE_INDEX" val="20228073"/>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4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58_6*l_h_a*1_2_1"/>
  <p:tag name="KSO_WM_TEMPLATE_CATEGORY" val="diagram"/>
  <p:tag name="KSO_WM_TEMPLATE_INDEX" val="20228058"/>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73_5*l_h_i*1_2_2"/>
  <p:tag name="KSO_WM_TEMPLATE_CATEGORY" val="diagram"/>
  <p:tag name="KSO_WM_TEMPLATE_INDEX" val="20228073"/>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73_5*l_h_i*1_5_1"/>
  <p:tag name="KSO_WM_TEMPLATE_CATEGORY" val="diagram"/>
  <p:tag name="KSO_WM_TEMPLATE_INDEX" val="20228073"/>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 name="KSO_WM_UNIT_USESOURCEFORMAT_APPLY" val="1"/>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73_5*l_h_i*1_5_2"/>
  <p:tag name="KSO_WM_TEMPLATE_CATEGORY" val="diagram"/>
  <p:tag name="KSO_WM_TEMPLATE_INDEX" val="20228073"/>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 name="KSO_WM_UNIT_USESOURCEFORMAT_APPLY" val="1"/>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73_5*l_h_i*1_4_1"/>
  <p:tag name="KSO_WM_TEMPLATE_CATEGORY" val="diagram"/>
  <p:tag name="KSO_WM_TEMPLATE_INDEX" val="20228073"/>
  <p:tag name="KSO_WM_UNIT_LAYERLEVEL" val="1_1_1"/>
  <p:tag name="KSO_WM_TAG_VERSION" val="1.0"/>
  <p:tag name="KSO_WM_BEAUTIFY_FLAG" val="#wm#"/>
  <p:tag name="KSO_WM_UNIT_LINE_FORE_SCHEMECOLOR_INDEX" val="8"/>
  <p:tag name="KSO_WM_UNIT_LINE_FILL_TYPE" val="2"/>
  <p:tag name="KSO_WM_UNIT_TEXT_FILL_FORE_SCHEMECOLOR_INDEX" val="2"/>
  <p:tag name="KSO_WM_UNIT_TEXT_FILL_TYPE" val="1"/>
  <p:tag name="KSO_WM_UNIT_USESOURCEFORMAT_APPLY" val="1"/>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28073_5*l_i*1_1"/>
  <p:tag name="KSO_WM_TEMPLATE_CATEGORY" val="diagram"/>
  <p:tag name="KSO_WM_TEMPLATE_INDEX" val="20228073"/>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28073_5*l_i*1_2"/>
  <p:tag name="KSO_WM_TEMPLATE_CATEGORY" val="diagram"/>
  <p:tag name="KSO_WM_TEMPLATE_INDEX" val="20228073"/>
  <p:tag name="KSO_WM_UNIT_LAYERLEVEL" val="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28073_5*l_i*1_3"/>
  <p:tag name="KSO_WM_TEMPLATE_CATEGORY" val="diagram"/>
  <p:tag name="KSO_WM_TEMPLATE_INDEX" val="2022807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73_5*l_h_i*1_1_1"/>
  <p:tag name="KSO_WM_TEMPLATE_CATEGORY" val="diagram"/>
  <p:tag name="KSO_WM_TEMPLATE_INDEX" val="20228073"/>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47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73_5*l_h_a*1_1_1"/>
  <p:tag name="KSO_WM_TEMPLATE_CATEGORY" val="diagram"/>
  <p:tag name="KSO_WM_TEMPLATE_INDEX" val="2022807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73_5*l_h_i*1_3_1"/>
  <p:tag name="KSO_WM_TEMPLATE_CATEGORY" val="diagram"/>
  <p:tag name="KSO_WM_TEMPLATE_INDEX" val="20228073"/>
  <p:tag name="KSO_WM_UNIT_LAYERLEVEL" val="1_1_1"/>
  <p:tag name="KSO_WM_TAG_VERSION" val="1.0"/>
  <p:tag name="KSO_WM_BEAUTIFY_FLAG" val="#wm#"/>
  <p:tag name="KSO_WM_UNIT_LINE_FORE_SCHEMECOLOR_INDEX" val="7"/>
  <p:tag name="KSO_WM_UNIT_LINE_FILL_TYPE" val="2"/>
  <p:tag name="KSO_WM_UNIT_TEXT_FILL_FORE_SCHEMECOLOR_INDEX" val="2"/>
  <p:tag name="KSO_WM_UNIT_TEXT_FILL_TYPE" val="1"/>
  <p:tag name="KSO_WM_UNIT_USESOURCEFORMAT_APPLY" val="1"/>
</p:tagLst>
</file>

<file path=ppt/tags/tag4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58_6*l_h_f*1_2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8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73_5*l_h_a*1_3_1"/>
  <p:tag name="KSO_WM_TEMPLATE_CATEGORY" val="diagram"/>
  <p:tag name="KSO_WM_TEMPLATE_INDEX" val="20228073"/>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48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73_5*l_h_a*1_4_1"/>
  <p:tag name="KSO_WM_TEMPLATE_CATEGORY" val="diagram"/>
  <p:tag name="KSO_WM_TEMPLATE_INDEX" val="20228073"/>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482.xml><?xml version="1.0" encoding="utf-8"?>
<p:tagLst xmlns:p="http://schemas.openxmlformats.org/presentationml/2006/main">
  <p:tag name="KSO_WM_UNIT_VALUE" val="254*254"/>
  <p:tag name="KSO_WM_UNIT_HIGHLIGHT" val="0"/>
  <p:tag name="KSO_WM_UNIT_COMPATIBLE" val="0"/>
  <p:tag name="KSO_WM_UNIT_DIAGRAM_ISNUMVISUAL" val="0"/>
  <p:tag name="KSO_WM_UNIT_DIAGRAM_ISREFERUNIT" val="0"/>
  <p:tag name="KSO_WM_DIAGRAM_GROUP_CODE" val="l1-1"/>
  <p:tag name="KSO_WM_UNIT_TYPE" val="l_x"/>
  <p:tag name="KSO_WM_UNIT_INDEX" val="1_1"/>
  <p:tag name="KSO_WM_UNIT_ID" val="diagram20228073_5*l_x*1_1"/>
  <p:tag name="KSO_WM_TEMPLATE_CATEGORY" val="diagram"/>
  <p:tag name="KSO_WM_TEMPLATE_INDEX" val="20228073"/>
  <p:tag name="KSO_WM_UNIT_LAYERLEVEL" val="1_1"/>
  <p:tag name="KSO_WM_TAG_VERSION" val="1.0"/>
  <p:tag name="KSO_WM_BEAUTIFY_FLAG" val="#wm#"/>
  <p:tag name="KSO_WM_UNIT_USESOURCEFORMAT_APPLY" val="1"/>
</p:tagLst>
</file>

<file path=ppt/tags/tag48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73_5*l_h_f*1_1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8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73_5*l_h_a*1_2_1"/>
  <p:tag name="KSO_WM_TEMPLATE_CATEGORY" val="diagram"/>
  <p:tag name="KSO_WM_TEMPLATE_INDEX" val="20228073"/>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48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73_5*l_h_f*1_2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86.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73_5*l_h_f*1_3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8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73_5*l_h_a*1_5_1"/>
  <p:tag name="KSO_WM_TEMPLATE_CATEGORY" val="diagram"/>
  <p:tag name="KSO_WM_TEMPLATE_INDEX" val="20228073"/>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48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73_5*l_h_f*1_5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8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73_5*l_h_f*1_4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58_6*l_h_a*1_3_1"/>
  <p:tag name="KSO_WM_TEMPLATE_CATEGORY" val="diagram"/>
  <p:tag name="KSO_WM_TEMPLATE_INDEX" val="20228058"/>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7_6*l_h_i*1_1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67_6*l_h_i*1_1_4"/>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67_6*l_h_i*1_1_5"/>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93.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7_6*l_h_x*1_1_1"/>
  <p:tag name="KSO_WM_TEMPLATE_CATEGORY" val="diagram"/>
  <p:tag name="KSO_WM_TEMPLATE_INDEX" val="20228067"/>
  <p:tag name="KSO_WM_UNIT_LAYERLEVEL" val="1_1_1"/>
  <p:tag name="KSO_WM_TAG_VERSION" val="1.0"/>
  <p:tag name="KSO_WM_BEAUTIFY_FLAG" val="#wm#"/>
  <p:tag name="KSO_WM_UNIT_SHADOW_SCHEMECOLOR_INDEX" val="14"/>
  <p:tag name="KSO_WM_UNIT_USESOURCEFORMAT_APPLY" val="1"/>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67_6*l_h_i*1_2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67_6*l_h_i*1_2_4"/>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28067_6*l_h_i*1_2_5"/>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67_6*l_h_i*1_3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67_6*l_h_i*1_3_4"/>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28067_6*l_h_i*1_3_5"/>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5.xml><?xml version="1.0" encoding="utf-8"?>
<p:tagLst xmlns:p="http://schemas.openxmlformats.org/presentationml/2006/main">
  <p:tag name="KSO_WM_TEMPLATE_CATEGORY" val="diagram"/>
  <p:tag name="KSO_WM_TEMPLATE_INDEX" val="160813"/>
  <p:tag name="KSO_WM_BEAUTIFY_FLAG" val="#wm#"/>
  <p:tag name="KSO_WM_TAG_VERSION" val="1.0"/>
  <p:tag name="KSO_WM_UNIT_TYPE" val="r_i"/>
  <p:tag name="KSO_WM_UNIT_INDEX" val="1_3"/>
  <p:tag name="KSO_WM_UNIT_ID" val="256*r_i*1_3"/>
  <p:tag name="KSO_WM_UNIT_CLEAR" val="1"/>
  <p:tag name="KSO_WM_UNIT_LAYERLEVEL" val="1_1"/>
  <p:tag name="KSO_WM_DIAGRAM_GROUP_CODE" val="r1-1"/>
  <p:tag name="KSO_WM_UNIT_DIAGRAM_CONTRAST_TITLE_CNT" val="2"/>
  <p:tag name="KSO_WM_UNIT_DIAGRAM_DIMENSION_TITLE_CNT" val="1"/>
  <p:tag name="KSO_WM_UNIT_FILL_FORE_SCHEMECOLOR_INDEX" val="13"/>
  <p:tag name="KSO_WM_UNIT_FILL_TYPE" val="1"/>
  <p:tag name="KSO_WM_UNIT_TEXT_FILL_FORE_SCHEMECOLOR_INDEX" val="2"/>
  <p:tag name="KSO_WM_UNIT_TEXT_FILL_TYPE" val="1"/>
  <p:tag name="KSO_WM_UNIT_USESOURCEFORMAT_APPLY" val="1"/>
</p:tagLst>
</file>

<file path=ppt/tags/tag5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58_6*l_h_f*1_3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67_6*l_h_i*1_4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67_6*l_h_i*1_4_4"/>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28067_6*l_h_i*1_4_5"/>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67_6*l_h_i*1_5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67_6*l_h_i*1_5_3"/>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 name="KSO_WM_UNIT_USESOURCEFORMAT_APPLY" val="1"/>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67_6*l_h_i*1_5_4"/>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506.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67_6*l_h_x*1_2_1"/>
  <p:tag name="KSO_WM_TEMPLATE_CATEGORY" val="diagram"/>
  <p:tag name="KSO_WM_TEMPLATE_INDEX" val="20228067"/>
  <p:tag name="KSO_WM_UNIT_LAYERLEVEL" val="1_1_1"/>
  <p:tag name="KSO_WM_TAG_VERSION" val="1.0"/>
  <p:tag name="KSO_WM_BEAUTIFY_FLAG" val="#wm#"/>
  <p:tag name="KSO_WM_UNIT_SHADOW_SCHEMECOLOR_INDEX" val="13"/>
  <p:tag name="KSO_WM_UNIT_USESOURCEFORMAT_APPLY" val="1"/>
</p:tagLst>
</file>

<file path=ppt/tags/tag507.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67_6*l_h_x*1_3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508.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67_6*l_h_x*1_4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509.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67_6*l_h_x*1_5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5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58_6*l_h_a*1_1_1"/>
  <p:tag name="KSO_WM_TEMPLATE_CATEGORY" val="diagram"/>
  <p:tag name="KSO_WM_TEMPLATE_INDEX" val="20228058"/>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067_6*l_h_i*1_1_2"/>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067_6*l_h_i*1_2_2"/>
  <p:tag name="KSO_WM_TEMPLATE_CATEGORY" val="diagram"/>
  <p:tag name="KSO_WM_TEMPLATE_INDEX" val="20228067"/>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8067_6*l_h_i*1_4_2"/>
  <p:tag name="KSO_WM_TEMPLATE_CATEGORY" val="diagram"/>
  <p:tag name="KSO_WM_TEMPLATE_INDEX" val="20228067"/>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8067_6*l_h_i*1_3_2"/>
  <p:tag name="KSO_WM_TEMPLATE_CATEGORY" val="diagram"/>
  <p:tag name="KSO_WM_TEMPLATE_INDEX" val="20228067"/>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28067_6*l_h_i*1_5_2"/>
  <p:tag name="KSO_WM_TEMPLATE_CATEGORY" val="diagram"/>
  <p:tag name="KSO_WM_TEMPLATE_INDEX" val="20228067"/>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7_6*l_h_i*1_1_3"/>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67_6*l_h_i*1_2_3"/>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67_6*l_h_i*1_3_3"/>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67_6*l_h_i*1_4_3"/>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5"/>
  <p:tag name="KSO_WM_UNIT_ID" val="diagram20228067_6*l_h_i*1_5_5"/>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5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58_6*l_h_f*1_1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2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67_6*l_h_a*1_1_1"/>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52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67_6*l_h_f*1_1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2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67_6*l_h_a*1_2_1"/>
  <p:tag name="KSO_WM_TEMPLATE_CATEGORY" val="diagram"/>
  <p:tag name="KSO_WM_TEMPLATE_INDEX" val="20228067"/>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52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67_6*l_h_f*1_2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2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67_6*l_h_a*1_3_1"/>
  <p:tag name="KSO_WM_TEMPLATE_CATEGORY" val="diagram"/>
  <p:tag name="KSO_WM_TEMPLATE_INDEX" val="20228067"/>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52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67_6*l_h_f*1_3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2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67_6*l_h_a*1_4_1"/>
  <p:tag name="KSO_WM_TEMPLATE_CATEGORY" val="diagram"/>
  <p:tag name="KSO_WM_TEMPLATE_INDEX" val="20228067"/>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52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67_6*l_h_f*1_4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2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67_6*l_h_a*1_5_1"/>
  <p:tag name="KSO_WM_TEMPLATE_CATEGORY" val="diagram"/>
  <p:tag name="KSO_WM_TEMPLATE_INDEX" val="20228067"/>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52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67_6*l_h_f*1_5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58_6*l_h_a*1_5_1"/>
  <p:tag name="KSO_WM_TEMPLATE_CATEGORY" val="diagram"/>
  <p:tag name="KSO_WM_TEMPLATE_INDEX" val="20228058"/>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73_5*l_h_i*1_2_1"/>
  <p:tag name="KSO_WM_TEMPLATE_CATEGORY" val="diagram"/>
  <p:tag name="KSO_WM_TEMPLATE_INDEX" val="20228073"/>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73_5*l_h_i*1_2_2"/>
  <p:tag name="KSO_WM_TEMPLATE_CATEGORY" val="diagram"/>
  <p:tag name="KSO_WM_TEMPLATE_INDEX" val="20228073"/>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73_5*l_h_i*1_5_1"/>
  <p:tag name="KSO_WM_TEMPLATE_CATEGORY" val="diagram"/>
  <p:tag name="KSO_WM_TEMPLATE_INDEX" val="20228073"/>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 name="KSO_WM_UNIT_USESOURCEFORMAT_APPLY" val="1"/>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73_5*l_h_i*1_5_2"/>
  <p:tag name="KSO_WM_TEMPLATE_CATEGORY" val="diagram"/>
  <p:tag name="KSO_WM_TEMPLATE_INDEX" val="20228073"/>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 name="KSO_WM_UNIT_USESOURCEFORMAT_APPLY" val="1"/>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73_5*l_h_i*1_4_1"/>
  <p:tag name="KSO_WM_TEMPLATE_CATEGORY" val="diagram"/>
  <p:tag name="KSO_WM_TEMPLATE_INDEX" val="20228073"/>
  <p:tag name="KSO_WM_UNIT_LAYERLEVEL" val="1_1_1"/>
  <p:tag name="KSO_WM_TAG_VERSION" val="1.0"/>
  <p:tag name="KSO_WM_BEAUTIFY_FLAG" val="#wm#"/>
  <p:tag name="KSO_WM_UNIT_LINE_FORE_SCHEMECOLOR_INDEX" val="8"/>
  <p:tag name="KSO_WM_UNIT_LINE_FILL_TYPE" val="2"/>
  <p:tag name="KSO_WM_UNIT_TEXT_FILL_FORE_SCHEMECOLOR_INDEX" val="2"/>
  <p:tag name="KSO_WM_UNIT_TEXT_FILL_TYPE" val="1"/>
  <p:tag name="KSO_WM_UNIT_USESOURCEFORMAT_APPLY" val="1"/>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28073_5*l_i*1_1"/>
  <p:tag name="KSO_WM_TEMPLATE_CATEGORY" val="diagram"/>
  <p:tag name="KSO_WM_TEMPLATE_INDEX" val="20228073"/>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28073_5*l_i*1_2"/>
  <p:tag name="KSO_WM_TEMPLATE_CATEGORY" val="diagram"/>
  <p:tag name="KSO_WM_TEMPLATE_INDEX" val="20228073"/>
  <p:tag name="KSO_WM_UNIT_LAYERLEVEL" val="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28073_5*l_i*1_3"/>
  <p:tag name="KSO_WM_TEMPLATE_CATEGORY" val="diagram"/>
  <p:tag name="KSO_WM_TEMPLATE_INDEX" val="2022807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73_5*l_h_i*1_1_1"/>
  <p:tag name="KSO_WM_TEMPLATE_CATEGORY" val="diagram"/>
  <p:tag name="KSO_WM_TEMPLATE_INDEX" val="20228073"/>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53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73_5*l_h_a*1_1_1"/>
  <p:tag name="KSO_WM_TEMPLATE_CATEGORY" val="diagram"/>
  <p:tag name="KSO_WM_TEMPLATE_INDEX" val="2022807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54.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58_6*l_h_f*1_5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73_5*l_h_i*1_3_1"/>
  <p:tag name="KSO_WM_TEMPLATE_CATEGORY" val="diagram"/>
  <p:tag name="KSO_WM_TEMPLATE_INDEX" val="20228073"/>
  <p:tag name="KSO_WM_UNIT_LAYERLEVEL" val="1_1_1"/>
  <p:tag name="KSO_WM_TAG_VERSION" val="1.0"/>
  <p:tag name="KSO_WM_BEAUTIFY_FLAG" val="#wm#"/>
  <p:tag name="KSO_WM_UNIT_LINE_FORE_SCHEMECOLOR_INDEX" val="7"/>
  <p:tag name="KSO_WM_UNIT_LINE_FILL_TYPE" val="2"/>
  <p:tag name="KSO_WM_UNIT_TEXT_FILL_FORE_SCHEMECOLOR_INDEX" val="2"/>
  <p:tag name="KSO_WM_UNIT_TEXT_FILL_TYPE" val="1"/>
  <p:tag name="KSO_WM_UNIT_USESOURCEFORMAT_APPLY" val="1"/>
</p:tagLst>
</file>

<file path=ppt/tags/tag54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73_5*l_h_a*1_3_1"/>
  <p:tag name="KSO_WM_TEMPLATE_CATEGORY" val="diagram"/>
  <p:tag name="KSO_WM_TEMPLATE_INDEX" val="20228073"/>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54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73_5*l_h_a*1_4_1"/>
  <p:tag name="KSO_WM_TEMPLATE_CATEGORY" val="diagram"/>
  <p:tag name="KSO_WM_TEMPLATE_INDEX" val="20228073"/>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543.xml><?xml version="1.0" encoding="utf-8"?>
<p:tagLst xmlns:p="http://schemas.openxmlformats.org/presentationml/2006/main">
  <p:tag name="KSO_WM_UNIT_VALUE" val="254*254"/>
  <p:tag name="KSO_WM_UNIT_HIGHLIGHT" val="0"/>
  <p:tag name="KSO_WM_UNIT_COMPATIBLE" val="0"/>
  <p:tag name="KSO_WM_UNIT_DIAGRAM_ISNUMVISUAL" val="0"/>
  <p:tag name="KSO_WM_UNIT_DIAGRAM_ISREFERUNIT" val="0"/>
  <p:tag name="KSO_WM_DIAGRAM_GROUP_CODE" val="l1-1"/>
  <p:tag name="KSO_WM_UNIT_TYPE" val="l_x"/>
  <p:tag name="KSO_WM_UNIT_INDEX" val="1_1"/>
  <p:tag name="KSO_WM_UNIT_ID" val="diagram20228073_5*l_x*1_1"/>
  <p:tag name="KSO_WM_TEMPLATE_CATEGORY" val="diagram"/>
  <p:tag name="KSO_WM_TEMPLATE_INDEX" val="20228073"/>
  <p:tag name="KSO_WM_UNIT_LAYERLEVEL" val="1_1"/>
  <p:tag name="KSO_WM_TAG_VERSION" val="1.0"/>
  <p:tag name="KSO_WM_BEAUTIFY_FLAG" val="#wm#"/>
  <p:tag name="KSO_WM_UNIT_USESOURCEFORMAT_APPLY" val="1"/>
</p:tagLst>
</file>

<file path=ppt/tags/tag544.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73_5*l_h_f*1_1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4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73_5*l_h_a*1_2_1"/>
  <p:tag name="KSO_WM_TEMPLATE_CATEGORY" val="diagram"/>
  <p:tag name="KSO_WM_TEMPLATE_INDEX" val="20228073"/>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546.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73_5*l_h_f*1_2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4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73_5*l_h_f*1_3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4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73_5*l_h_a*1_5_1"/>
  <p:tag name="KSO_WM_TEMPLATE_CATEGORY" val="diagram"/>
  <p:tag name="KSO_WM_TEMPLATE_INDEX" val="20228073"/>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54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73_5*l_h_f*1_5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228058_6*l_h_a*1_6_1"/>
  <p:tag name="KSO_WM_TEMPLATE_CATEGORY" val="diagram"/>
  <p:tag name="KSO_WM_TEMPLATE_INDEX" val="20228058"/>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55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73_5*l_h_f*1_4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DIAGRAM_GROUP_CODE" val="n1-1"/>
  <p:tag name="KSO_WM_UNIT_TYPE" val="n_h_h_i"/>
  <p:tag name="KSO_WM_UNIT_INDEX" val="1_1_1_1"/>
  <p:tag name="KSO_WM_UNIT_ID" val="diagram20228009_5*n_h_h_i*1_1_1_1"/>
  <p:tag name="KSO_WM_UNIT_LAYERLEVEL" val="1_1_1_1"/>
  <p:tag name="KSO_WM_UNIT_USESOURCEFORMAT_APPLY" val="1"/>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DIAGRAM_GROUP_CODE" val="n1-1"/>
  <p:tag name="KSO_WM_UNIT_TYPE" val="n_h_h_i"/>
  <p:tag name="KSO_WM_UNIT_INDEX" val="1_1_2_1"/>
  <p:tag name="KSO_WM_UNIT_ID" val="diagram20228009_5*n_h_h_i*1_1_2_1"/>
  <p:tag name="KSO_WM_UNIT_LAYERLEVEL" val="1_1_1_1"/>
  <p:tag name="KSO_WM_UNIT_USESOURCEFORMAT_APPLY" val="1"/>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DIAGRAM_GROUP_CODE" val="n1-1"/>
  <p:tag name="KSO_WM_UNIT_TYPE" val="n_h_h_i"/>
  <p:tag name="KSO_WM_UNIT_INDEX" val="1_1_3_1"/>
  <p:tag name="KSO_WM_UNIT_ID" val="diagram20228009_5*n_h_h_i*1_1_3_1"/>
  <p:tag name="KSO_WM_UNIT_LAYERLEVEL" val="1_1_1_1"/>
  <p:tag name="KSO_WM_UNIT_USESOURCEFORMAT_APPLY" val="1"/>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DIAGRAM_GROUP_CODE" val="n1-1"/>
  <p:tag name="KSO_WM_UNIT_TYPE" val="n_h_h_i"/>
  <p:tag name="KSO_WM_UNIT_INDEX" val="1_1_5_1"/>
  <p:tag name="KSO_WM_UNIT_ID" val="diagram20228009_5*n_h_h_i*1_1_5_1"/>
  <p:tag name="KSO_WM_UNIT_LAYERLEVEL" val="1_1_1_1"/>
  <p:tag name="KSO_WM_UNIT_USESOURCEFORMAT_APPLY" val="1"/>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DIAGRAM_GROUP_CODE" val="n1-1"/>
  <p:tag name="KSO_WM_UNIT_TYPE" val="n_h_h_i"/>
  <p:tag name="KSO_WM_UNIT_INDEX" val="1_1_4_1"/>
  <p:tag name="KSO_WM_UNIT_ID" val="diagram20228009_5*n_h_h_i*1_1_4_1"/>
  <p:tag name="KSO_WM_UNIT_LAYERLEVEL" val="1_1_1_1"/>
  <p:tag name="KSO_WM_UNIT_USESOURCEFORMAT_APPLY" val="1"/>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VALUE" val="133*133"/>
  <p:tag name="KSO_WM_DIAGRAM_GROUP_CODE" val="n1-1"/>
  <p:tag name="KSO_WM_UNIT_TYPE" val="n_h_h_x"/>
  <p:tag name="KSO_WM_UNIT_INDEX" val="1_1_1_1"/>
  <p:tag name="KSO_WM_UNIT_ID" val="diagram20228009_5*n_h_h_x*1_1_1_1"/>
  <p:tag name="KSO_WM_UNIT_LAYERLEVEL" val="1_1_1_1"/>
  <p:tag name="KSO_WM_UNIT_USESOURCEFORMAT_APPLY" val="1"/>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VALUE" val="139*139"/>
  <p:tag name="KSO_WM_DIAGRAM_GROUP_CODE" val="n1-1"/>
  <p:tag name="KSO_WM_UNIT_TYPE" val="n_h_h_x"/>
  <p:tag name="KSO_WM_UNIT_INDEX" val="1_1_2_1"/>
  <p:tag name="KSO_WM_UNIT_ID" val="diagram20228009_5*n_h_h_x*1_1_2_1"/>
  <p:tag name="KSO_WM_UNIT_LAYERLEVEL" val="1_1_1_1"/>
  <p:tag name="KSO_WM_UNIT_USESOURCEFORMAT_APPLY" val="1"/>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VALUE" val="141*141"/>
  <p:tag name="KSO_WM_DIAGRAM_GROUP_CODE" val="n1-1"/>
  <p:tag name="KSO_WM_UNIT_TYPE" val="n_h_h_x"/>
  <p:tag name="KSO_WM_UNIT_INDEX" val="1_1_3_1"/>
  <p:tag name="KSO_WM_UNIT_ID" val="diagram20228009_5*n_h_h_x*1_1_3_1"/>
  <p:tag name="KSO_WM_UNIT_LAYERLEVEL" val="1_1_1_1"/>
  <p:tag name="KSO_WM_UNIT_USESOURCEFORMAT_APPLY" val="1"/>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VALUE" val="135*135"/>
  <p:tag name="KSO_WM_DIAGRAM_GROUP_CODE" val="n1-1"/>
  <p:tag name="KSO_WM_UNIT_TYPE" val="n_h_h_x"/>
  <p:tag name="KSO_WM_UNIT_INDEX" val="1_1_4_1"/>
  <p:tag name="KSO_WM_UNIT_ID" val="diagram20228009_5*n_h_h_x*1_1_4_1"/>
  <p:tag name="KSO_WM_UNIT_LAYERLEVEL" val="1_1_1_1"/>
  <p:tag name="KSO_WM_UNIT_USESOURCEFORMAT_APPLY" val="1"/>
</p:tagLst>
</file>

<file path=ppt/tags/tag56.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058_6*l_h_f*1_6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VALUE" val="133*133"/>
  <p:tag name="KSO_WM_DIAGRAM_GROUP_CODE" val="n1-1"/>
  <p:tag name="KSO_WM_UNIT_TYPE" val="n_h_h_x"/>
  <p:tag name="KSO_WM_UNIT_INDEX" val="1_1_5_1"/>
  <p:tag name="KSO_WM_UNIT_ID" val="diagram20228009_5*n_h_h_x*1_1_5_1"/>
  <p:tag name="KSO_WM_UNIT_LAYERLEVEL" val="1_1_1_1"/>
  <p:tag name="KSO_WM_UNIT_USESOURCEFORMAT_APPLY" val="1"/>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SUBTYPE" val="d"/>
  <p:tag name="KSO_WM_DIAGRAM_GROUP_CODE" val="n1-1"/>
  <p:tag name="KSO_WM_UNIT_TYPE" val="n_h_h_i"/>
  <p:tag name="KSO_WM_UNIT_INDEX" val="1_1_1_2"/>
  <p:tag name="KSO_WM_UNIT_ID" val="diagram20228009_5*n_h_h_i*1_1_1_2"/>
  <p:tag name="KSO_WM_UNIT_LAYERLEVEL" val="1_1_1_1"/>
  <p:tag name="KSO_WM_UNIT_TEXT_FILL_FORE_SCHEMECOLOR_INDEX" val="14"/>
  <p:tag name="KSO_WM_UNIT_TEXT_FILL_TYPE" val="1"/>
  <p:tag name="KSO_WM_UNIT_USESOURCEFORMAT_APPLY" val="1"/>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SUBTYPE" val="d"/>
  <p:tag name="KSO_WM_DIAGRAM_GROUP_CODE" val="n1-1"/>
  <p:tag name="KSO_WM_UNIT_TYPE" val="n_h_h_i"/>
  <p:tag name="KSO_WM_UNIT_INDEX" val="1_1_2_2"/>
  <p:tag name="KSO_WM_UNIT_ID" val="diagram20228009_5*n_h_h_i*1_1_2_2"/>
  <p:tag name="KSO_WM_UNIT_LAYERLEVEL" val="1_1_1_1"/>
  <p:tag name="KSO_WM_UNIT_TEXT_FILL_FORE_SCHEMECOLOR_INDEX" val="14"/>
  <p:tag name="KSO_WM_UNIT_TEXT_FILL_TYPE" val="1"/>
  <p:tag name="KSO_WM_UNIT_USESOURCEFORMAT_APPLY" val="1"/>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SUBTYPE" val="d"/>
  <p:tag name="KSO_WM_DIAGRAM_GROUP_CODE" val="n1-1"/>
  <p:tag name="KSO_WM_UNIT_TYPE" val="n_h_h_i"/>
  <p:tag name="KSO_WM_UNIT_INDEX" val="1_1_3_2"/>
  <p:tag name="KSO_WM_UNIT_ID" val="diagram20228009_5*n_h_h_i*1_1_3_2"/>
  <p:tag name="KSO_WM_UNIT_LAYERLEVEL" val="1_1_1_1"/>
  <p:tag name="KSO_WM_UNIT_TEXT_FILL_FORE_SCHEMECOLOR_INDEX" val="14"/>
  <p:tag name="KSO_WM_UNIT_TEXT_FILL_TYPE" val="1"/>
  <p:tag name="KSO_WM_UNIT_USESOURCEFORMAT_APPLY" val="1"/>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SUBTYPE" val="d"/>
  <p:tag name="KSO_WM_DIAGRAM_GROUP_CODE" val="n1-1"/>
  <p:tag name="KSO_WM_UNIT_TYPE" val="n_h_h_i"/>
  <p:tag name="KSO_WM_UNIT_INDEX" val="1_1_4_2"/>
  <p:tag name="KSO_WM_UNIT_ID" val="diagram20228009_5*n_h_h_i*1_1_4_2"/>
  <p:tag name="KSO_WM_UNIT_LAYERLEVEL" val="1_1_1_1"/>
  <p:tag name="KSO_WM_UNIT_TEXT_FILL_FORE_SCHEMECOLOR_INDEX" val="14"/>
  <p:tag name="KSO_WM_UNIT_TEXT_FILL_TYPE" val="1"/>
  <p:tag name="KSO_WM_UNIT_USESOURCEFORMAT_APPLY" val="1"/>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SUBTYPE" val="d"/>
  <p:tag name="KSO_WM_DIAGRAM_GROUP_CODE" val="n1-1"/>
  <p:tag name="KSO_WM_UNIT_TYPE" val="n_h_h_i"/>
  <p:tag name="KSO_WM_UNIT_INDEX" val="1_1_5_2"/>
  <p:tag name="KSO_WM_UNIT_ID" val="diagram20228009_5*n_h_h_i*1_1_5_2"/>
  <p:tag name="KSO_WM_UNIT_LAYERLEVEL" val="1_1_1_1"/>
  <p:tag name="KSO_WM_UNIT_TEXT_FILL_FORE_SCHEMECOLOR_INDEX" val="14"/>
  <p:tag name="KSO_WM_UNIT_TEXT_FILL_TYPE" val="1"/>
  <p:tag name="KSO_WM_UNIT_USESOURCEFORMAT_APPLY" val="1"/>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ISCONTENTSTITLE" val="0"/>
  <p:tag name="KSO_WM_UNIT_ISNUMDGMTITLE" val="0"/>
  <p:tag name="KSO_WM_UNIT_PRESET_TEXT" val="添加小标题"/>
  <p:tag name="KSO_WM_UNIT_NOCLEAR" val="0"/>
  <p:tag name="KSO_WM_DIAGRAM_GROUP_CODE" val="n1-1"/>
  <p:tag name="KSO_WM_UNIT_TYPE" val="n_h_h_a"/>
  <p:tag name="KSO_WM_UNIT_INDEX" val="1_1_3_1"/>
  <p:tag name="KSO_WM_UNIT_ID" val="diagram20228009_5*n_h_h_a*1_1_3_1"/>
  <p:tag name="KSO_WM_UNIT_LAYERLEVEL" val="1_1_1_1"/>
  <p:tag name="KSO_WM_UNIT_TEXT_FILL_FORE_SCHEMECOLOR_INDEX" val="7"/>
  <p:tag name="KSO_WM_UNIT_TEXT_FILL_TYPE" val="1"/>
  <p:tag name="KSO_WM_UNIT_USESOURCEFORMAT_APPLY" val="1"/>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SUBTYPE" val="a"/>
  <p:tag name="KSO_WM_UNIT_PRESET_TEXT" val="单击此处输入你的正文，文字是您思想的提炼。"/>
  <p:tag name="KSO_WM_UNIT_NOCLEAR" val="0"/>
  <p:tag name="KSO_WM_DIAGRAM_GROUP_CODE" val="n1-1"/>
  <p:tag name="KSO_WM_UNIT_TYPE" val="n_h_h_f"/>
  <p:tag name="KSO_WM_UNIT_INDEX" val="1_1_3_1"/>
  <p:tag name="KSO_WM_UNIT_ID" val="diagram20228009_5*n_h_h_f*1_1_3_1"/>
  <p:tag name="KSO_WM_UNIT_LAYERLEVEL" val="1_1_1_1"/>
  <p:tag name="KSO_WM_UNIT_TEXT_FILL_FORE_SCHEMECOLOR_INDEX" val="14"/>
  <p:tag name="KSO_WM_UNIT_TEXT_FILL_TYPE" val="1"/>
  <p:tag name="KSO_WM_UNIT_USESOURCEFORMAT_APPLY" val="1"/>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DIAGRAM_GROUP_CODE" val="n1-1"/>
  <p:tag name="KSO_WM_UNIT_TYPE" val="n_h_h_i"/>
  <p:tag name="KSO_WM_UNIT_INDEX" val="1_1_1_3"/>
  <p:tag name="KSO_WM_UNIT_ID" val="diagram20228009_5*n_h_h_i*1_1_1_3"/>
  <p:tag name="KSO_WM_UNIT_LAYERLEVEL" val="1_1_1_1"/>
  <p:tag name="KSO_WM_UNIT_LINE_FORE_SCHEMECOLOR_INDEX" val="5"/>
  <p:tag name="KSO_WM_UNIT_LINE_FILL_TYPE" val="2"/>
  <p:tag name="KSO_WM_UNIT_USESOURCEFORMAT_APPLY" val="1"/>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DIAGRAM_GROUP_CODE" val="n1-1"/>
  <p:tag name="KSO_WM_UNIT_TYPE" val="n_h_h_i"/>
  <p:tag name="KSO_WM_UNIT_INDEX" val="1_1_5_3"/>
  <p:tag name="KSO_WM_UNIT_ID" val="diagram20228009_5*n_h_h_i*1_1_5_3"/>
  <p:tag name="KSO_WM_UNIT_LAYERLEVEL" val="1_1_1_1"/>
  <p:tag name="KSO_WM_UNIT_LINE_FORE_SCHEMECOLOR_INDEX" val="9"/>
  <p:tag name="KSO_WM_UNIT_LINE_FILL_TYPE" val="2"/>
  <p:tag name="KSO_WM_UNIT_USESOURCEFORMAT_APPLY" val="1"/>
</p:tagLst>
</file>

<file path=ppt/tags/tag5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58_6*l_h_a*1_4_1"/>
  <p:tag name="KSO_WM_TEMPLATE_CATEGORY" val="diagram"/>
  <p:tag name="KSO_WM_TEMPLATE_INDEX" val="20228058"/>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DIAGRAM_GROUP_CODE" val="n1-1"/>
  <p:tag name="KSO_WM_UNIT_TYPE" val="n_h_h_i"/>
  <p:tag name="KSO_WM_UNIT_INDEX" val="1_1_2_3"/>
  <p:tag name="KSO_WM_UNIT_ID" val="diagram20228009_5*n_h_h_i*1_1_2_3"/>
  <p:tag name="KSO_WM_UNIT_LAYERLEVEL" val="1_1_1_1"/>
  <p:tag name="KSO_WM_UNIT_LINE_FORE_SCHEMECOLOR_INDEX" val="6"/>
  <p:tag name="KSO_WM_UNIT_LINE_FILL_TYPE" val="2"/>
  <p:tag name="KSO_WM_UNIT_USESOURCEFORMAT_APPLY" val="1"/>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DIAGRAM_GROUP_CODE" val="n1-1"/>
  <p:tag name="KSO_WM_UNIT_TYPE" val="n_h_h_i"/>
  <p:tag name="KSO_WM_UNIT_INDEX" val="1_1_4_3"/>
  <p:tag name="KSO_WM_UNIT_ID" val="diagram20228009_5*n_h_h_i*1_1_4_3"/>
  <p:tag name="KSO_WM_UNIT_LAYERLEVEL" val="1_1_1_1"/>
  <p:tag name="KSO_WM_UNIT_LINE_FORE_SCHEMECOLOR_INDEX" val="8"/>
  <p:tag name="KSO_WM_UNIT_LINE_FILL_TYPE" val="2"/>
  <p:tag name="KSO_WM_UNIT_USESOURCEFORMAT_APPLY" val="1"/>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DIAGRAM_GROUP_CODE" val="n1-1"/>
  <p:tag name="KSO_WM_UNIT_TYPE" val="n_h_h_i"/>
  <p:tag name="KSO_WM_UNIT_INDEX" val="1_1_3_3"/>
  <p:tag name="KSO_WM_UNIT_ID" val="diagram20228009_5*n_h_h_i*1_1_3_3"/>
  <p:tag name="KSO_WM_UNIT_LAYERLEVEL" val="1_1_1_1"/>
  <p:tag name="KSO_WM_UNIT_LINE_FORE_SCHEMECOLOR_INDEX" val="7"/>
  <p:tag name="KSO_WM_UNIT_LINE_FILL_TYPE" val="2"/>
  <p:tag name="KSO_WM_UNIT_USESOURCEFORMAT_APPLY" val="1"/>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ISCONTENTSTITLE" val="0"/>
  <p:tag name="KSO_WM_UNIT_ISNUMDGMTITLE" val="0"/>
  <p:tag name="KSO_WM_UNIT_PRESET_TEXT" val="添加小标题"/>
  <p:tag name="KSO_WM_UNIT_NOCLEAR" val="0"/>
  <p:tag name="KSO_WM_DIAGRAM_GROUP_CODE" val="n1-1"/>
  <p:tag name="KSO_WM_UNIT_TYPE" val="n_h_h_a"/>
  <p:tag name="KSO_WM_UNIT_INDEX" val="1_1_2_1"/>
  <p:tag name="KSO_WM_UNIT_ID" val="diagram20228009_5*n_h_h_a*1_1_2_1"/>
  <p:tag name="KSO_WM_UNIT_LAYERLEVEL" val="1_1_1_1"/>
  <p:tag name="KSO_WM_UNIT_TEXT_FILL_FORE_SCHEMECOLOR_INDEX" val="6"/>
  <p:tag name="KSO_WM_UNIT_TEXT_FILL_TYPE" val="1"/>
  <p:tag name="KSO_WM_UNIT_USESOURCEFORMAT_APPLY" val="1"/>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SUBTYPE" val="a"/>
  <p:tag name="KSO_WM_UNIT_PRESET_TEXT" val="单击此处输入你的正文，文字是您思想的提炼。"/>
  <p:tag name="KSO_WM_UNIT_NOCLEAR" val="0"/>
  <p:tag name="KSO_WM_UNIT_VALUE" val="24"/>
  <p:tag name="KSO_WM_DIAGRAM_GROUP_CODE" val="n1-1"/>
  <p:tag name="KSO_WM_UNIT_TYPE" val="n_h_h_f"/>
  <p:tag name="KSO_WM_UNIT_INDEX" val="1_1_2_1"/>
  <p:tag name="KSO_WM_UNIT_ID" val="diagram20228009_5*n_h_h_f*1_1_2_1"/>
  <p:tag name="KSO_WM_UNIT_LAYERLEVEL" val="1_1_1_1"/>
  <p:tag name="KSO_WM_UNIT_TEXT_FILL_FORE_SCHEMECOLOR_INDEX" val="14"/>
  <p:tag name="KSO_WM_UNIT_TEXT_FILL_TYPE" val="1"/>
  <p:tag name="KSO_WM_UNIT_USESOURCEFORMAT_APPLY" val="1"/>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ISCONTENTSTITLE" val="0"/>
  <p:tag name="KSO_WM_UNIT_ISNUMDGMTITLE" val="0"/>
  <p:tag name="KSO_WM_UNIT_PRESET_TEXT" val="添加小标题"/>
  <p:tag name="KSO_WM_UNIT_NOCLEAR" val="0"/>
  <p:tag name="KSO_WM_DIAGRAM_GROUP_CODE" val="n1-1"/>
  <p:tag name="KSO_WM_UNIT_TYPE" val="n_h_h_a"/>
  <p:tag name="KSO_WM_UNIT_INDEX" val="1_1_1_1"/>
  <p:tag name="KSO_WM_UNIT_ID" val="diagram20228009_5*n_h_h_a*1_1_1_1"/>
  <p:tag name="KSO_WM_UNIT_LAYERLEVEL" val="1_1_1_1"/>
  <p:tag name="KSO_WM_UNIT_TEXT_FILL_FORE_SCHEMECOLOR_INDEX" val="5"/>
  <p:tag name="KSO_WM_UNIT_TEXT_FILL_TYPE" val="1"/>
  <p:tag name="KSO_WM_UNIT_USESOURCEFORMAT_APPLY" val="1"/>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SUBTYPE" val="a"/>
  <p:tag name="KSO_WM_UNIT_PRESET_TEXT" val="单击此处输入你的正文，文字是您思想的提炼。"/>
  <p:tag name="KSO_WM_UNIT_NOCLEAR" val="0"/>
  <p:tag name="KSO_WM_UNIT_VALUE" val="24"/>
  <p:tag name="KSO_WM_DIAGRAM_GROUP_CODE" val="n1-1"/>
  <p:tag name="KSO_WM_UNIT_TYPE" val="n_h_h_f"/>
  <p:tag name="KSO_WM_UNIT_INDEX" val="1_1_1_1"/>
  <p:tag name="KSO_WM_UNIT_ID" val="diagram20228009_5*n_h_h_f*1_1_1_1"/>
  <p:tag name="KSO_WM_UNIT_LAYERLEVEL" val="1_1_1_1"/>
  <p:tag name="KSO_WM_UNIT_TEXT_FILL_FORE_SCHEMECOLOR_INDEX" val="14"/>
  <p:tag name="KSO_WM_UNIT_TEXT_FILL_TYPE" val="1"/>
  <p:tag name="KSO_WM_UNIT_USESOURCEFORMAT_APPLY" val="1"/>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ISCONTENTSTITLE" val="0"/>
  <p:tag name="KSO_WM_UNIT_ISNUMDGMTITLE" val="0"/>
  <p:tag name="KSO_WM_UNIT_PRESET_TEXT" val="添加小标题"/>
  <p:tag name="KSO_WM_UNIT_NOCLEAR" val="0"/>
  <p:tag name="KSO_WM_DIAGRAM_GROUP_CODE" val="n1-1"/>
  <p:tag name="KSO_WM_UNIT_TYPE" val="n_h_h_a"/>
  <p:tag name="KSO_WM_UNIT_INDEX" val="1_1_5_1"/>
  <p:tag name="KSO_WM_UNIT_ID" val="diagram20228009_5*n_h_h_a*1_1_5_1"/>
  <p:tag name="KSO_WM_UNIT_LAYERLEVEL" val="1_1_1_1"/>
  <p:tag name="KSO_WM_UNIT_TEXT_FILL_FORE_SCHEMECOLOR_INDEX" val="9"/>
  <p:tag name="KSO_WM_UNIT_TEXT_FILL_TYPE" val="1"/>
  <p:tag name="KSO_WM_UNIT_USESOURCEFORMAT_APPLY" val="1"/>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SUBTYPE" val="a"/>
  <p:tag name="KSO_WM_UNIT_PRESET_TEXT" val="单击此处输入你的正文，文字是您思想的提炼。"/>
  <p:tag name="KSO_WM_UNIT_NOCLEAR" val="0"/>
  <p:tag name="KSO_WM_UNIT_VALUE" val="24"/>
  <p:tag name="KSO_WM_DIAGRAM_GROUP_CODE" val="n1-1"/>
  <p:tag name="KSO_WM_UNIT_TYPE" val="n_h_h_f"/>
  <p:tag name="KSO_WM_UNIT_INDEX" val="1_1_5_1"/>
  <p:tag name="KSO_WM_UNIT_ID" val="diagram20228009_5*n_h_h_f*1_1_5_1"/>
  <p:tag name="KSO_WM_UNIT_LAYERLEVEL" val="1_1_1_1"/>
  <p:tag name="KSO_WM_UNIT_TEXT_FILL_FORE_SCHEMECOLOR_INDEX" val="14"/>
  <p:tag name="KSO_WM_UNIT_TEXT_FILL_TYPE" val="1"/>
  <p:tag name="KSO_WM_UNIT_USESOURCEFORMAT_APPLY" val="1"/>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ISCONTENTSTITLE" val="0"/>
  <p:tag name="KSO_WM_UNIT_ISNUMDGMTITLE" val="0"/>
  <p:tag name="KSO_WM_UNIT_PRESET_TEXT" val="添加小标题"/>
  <p:tag name="KSO_WM_UNIT_NOCLEAR" val="0"/>
  <p:tag name="KSO_WM_UNIT_VALUE" val="6"/>
  <p:tag name="KSO_WM_DIAGRAM_GROUP_CODE" val="n1-1"/>
  <p:tag name="KSO_WM_UNIT_TYPE" val="n_h_h_a"/>
  <p:tag name="KSO_WM_UNIT_INDEX" val="1_1_4_1"/>
  <p:tag name="KSO_WM_UNIT_ID" val="diagram20228009_5*n_h_h_a*1_1_4_1"/>
  <p:tag name="KSO_WM_UNIT_LAYERLEVEL" val="1_1_1_1"/>
  <p:tag name="KSO_WM_UNIT_TEXT_FILL_FORE_SCHEMECOLOR_INDEX" val="8"/>
  <p:tag name="KSO_WM_UNIT_TEXT_FILL_TYPE" val="1"/>
  <p:tag name="KSO_WM_UNIT_USESOURCEFORMAT_APPLY" val="1"/>
</p:tagLst>
</file>

<file path=ppt/tags/tag5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58_6*l_h_f*1_4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SUBTYPE" val="a"/>
  <p:tag name="KSO_WM_UNIT_PRESET_TEXT" val="单击此处输入你的正文，文字是您思想的提炼。"/>
  <p:tag name="KSO_WM_UNIT_NOCLEAR" val="0"/>
  <p:tag name="KSO_WM_UNIT_VALUE" val="24"/>
  <p:tag name="KSO_WM_DIAGRAM_GROUP_CODE" val="n1-1"/>
  <p:tag name="KSO_WM_UNIT_TYPE" val="n_h_h_f"/>
  <p:tag name="KSO_WM_UNIT_INDEX" val="1_1_4_1"/>
  <p:tag name="KSO_WM_UNIT_ID" val="diagram20228009_5*n_h_h_f*1_1_4_1"/>
  <p:tag name="KSO_WM_UNIT_LAYERLEVEL" val="1_1_1_1"/>
  <p:tag name="KSO_WM_UNIT_TEXT_FILL_FORE_SCHEMECOLOR_INDEX" val="14"/>
  <p:tag name="KSO_WM_UNIT_TEXT_FILL_TYPE" val="1"/>
  <p:tag name="KSO_WM_UNIT_USESOURCEFORMAT_APPLY" val="1"/>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ISCONTENTSTITLE" val="0"/>
  <p:tag name="KSO_WM_UNIT_ISNUMDGMTITLE" val="0"/>
  <p:tag name="KSO_WM_UNIT_PRESET_TEXT" val="添加小标题"/>
  <p:tag name="KSO_WM_UNIT_NOCLEAR" val="0"/>
  <p:tag name="KSO_WM_UNIT_VALUE" val="6"/>
  <p:tag name="KSO_WM_UNIT_TYPE" val="n_h_a"/>
  <p:tag name="KSO_WM_UNIT_INDEX" val="1_1_1"/>
  <p:tag name="KSO_WM_UNIT_ID" val="diagram20228009_5*n_h_a*1_1_1"/>
  <p:tag name="KSO_WM_UNIT_LAYERLEVEL" val="1_1_1"/>
  <p:tag name="KSO_WM_DIAGRAM_GROUP_CODE" val="n1-1"/>
  <p:tag name="KSO_WM_UNIT_TEXT_FILL_FORE_SCHEMECOLOR_INDEX" val="13"/>
  <p:tag name="KSO_WM_UNIT_TEXT_FILL_TYPE" val="1"/>
  <p:tag name="KSO_WM_UNIT_USESOURCEFORMAT_APPLY" val="1"/>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SUBTYPE" val="a"/>
  <p:tag name="KSO_WM_UNIT_PRESET_TEXT" val="单击此处输入你的正文，文字是您思想的提炼"/>
  <p:tag name="KSO_WM_UNIT_NOCLEAR" val="0"/>
  <p:tag name="KSO_WM_UNIT_VALUE" val="23"/>
  <p:tag name="KSO_WM_UNIT_TYPE" val="n_h_f"/>
  <p:tag name="KSO_WM_UNIT_INDEX" val="1_1_1"/>
  <p:tag name="KSO_WM_UNIT_ID" val="diagram20228009_5*n_h_f*1_1_1"/>
  <p:tag name="KSO_WM_UNIT_LAYERLEVEL" val="1_1_1"/>
  <p:tag name="KSO_WM_DIAGRAM_GROUP_CODE" val="n1-1"/>
  <p:tag name="KSO_WM_UNIT_TEXT_FILL_FORE_SCHEMECOLOR_INDEX" val="14"/>
  <p:tag name="KSO_WM_UNIT_TEXT_FILL_TYPE" val="1"/>
  <p:tag name="KSO_WM_UNIT_USESOURCEFORMAT_APPLY" val="1"/>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09"/>
  <p:tag name="KSO_WM_TAG_VERSION" val="1.0"/>
  <p:tag name="KSO_WM_BEAUTIFY_FLAG" val="#wm#"/>
  <p:tag name="KSO_WM_UNIT_VALUE" val="166*166"/>
  <p:tag name="KSO_WM_UNIT_TYPE" val="n_h_x"/>
  <p:tag name="KSO_WM_UNIT_INDEX" val="1_1_1"/>
  <p:tag name="KSO_WM_UNIT_ID" val="diagram20228009_5*n_h_x*1_1_1"/>
  <p:tag name="KSO_WM_UNIT_LAYERLEVEL" val="1_1_1"/>
  <p:tag name="KSO_WM_DIAGRAM_GROUP_CODE" val="n1-1"/>
  <p:tag name="KSO_WM_UNIT_USESOURCEFORMAT_APPLY" val="1"/>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73_5*l_h_i*1_2_1"/>
  <p:tag name="KSO_WM_TEMPLATE_CATEGORY" val="diagram"/>
  <p:tag name="KSO_WM_TEMPLATE_INDEX" val="20228073"/>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73_5*l_h_i*1_2_2"/>
  <p:tag name="KSO_WM_TEMPLATE_CATEGORY" val="diagram"/>
  <p:tag name="KSO_WM_TEMPLATE_INDEX" val="20228073"/>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73_5*l_h_i*1_5_1"/>
  <p:tag name="KSO_WM_TEMPLATE_CATEGORY" val="diagram"/>
  <p:tag name="KSO_WM_TEMPLATE_INDEX" val="20228073"/>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 name="KSO_WM_UNIT_USESOURCEFORMAT_APPLY" val="1"/>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73_5*l_h_i*1_5_2"/>
  <p:tag name="KSO_WM_TEMPLATE_CATEGORY" val="diagram"/>
  <p:tag name="KSO_WM_TEMPLATE_INDEX" val="20228073"/>
  <p:tag name="KSO_WM_UNIT_LAYERLEVEL" val="1_1_1"/>
  <p:tag name="KSO_WM_TAG_VERSION" val="1.0"/>
  <p:tag name="KSO_WM_BEAUTIFY_FLAG" val="#wm#"/>
  <p:tag name="KSO_WM_UNIT_LINE_FORE_SCHEMECOLOR_INDEX" val="9"/>
  <p:tag name="KSO_WM_UNIT_LINE_FILL_TYPE" val="2"/>
  <p:tag name="KSO_WM_UNIT_TEXT_FILL_FORE_SCHEMECOLOR_INDEX" val="2"/>
  <p:tag name="KSO_WM_UNIT_TEXT_FILL_TYPE" val="1"/>
  <p:tag name="KSO_WM_UNIT_USESOURCEFORMAT_APPLY" val="1"/>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73_5*l_h_i*1_4_1"/>
  <p:tag name="KSO_WM_TEMPLATE_CATEGORY" val="diagram"/>
  <p:tag name="KSO_WM_TEMPLATE_INDEX" val="20228073"/>
  <p:tag name="KSO_WM_UNIT_LAYERLEVEL" val="1_1_1"/>
  <p:tag name="KSO_WM_TAG_VERSION" val="1.0"/>
  <p:tag name="KSO_WM_BEAUTIFY_FLAG" val="#wm#"/>
  <p:tag name="KSO_WM_UNIT_LINE_FORE_SCHEMECOLOR_INDEX" val="8"/>
  <p:tag name="KSO_WM_UNIT_LINE_FILL_TYPE" val="2"/>
  <p:tag name="KSO_WM_UNIT_TEXT_FILL_FORE_SCHEMECOLOR_INDEX" val="2"/>
  <p:tag name="KSO_WM_UNIT_TEXT_FILL_TYPE" val="1"/>
  <p:tag name="KSO_WM_UNIT_USESOURCEFORMAT_APPLY" val="1"/>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28073_5*l_i*1_1"/>
  <p:tag name="KSO_WM_TEMPLATE_CATEGORY" val="diagram"/>
  <p:tag name="KSO_WM_TEMPLATE_INDEX" val="20228073"/>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58_6*l_h_i*1_1_1"/>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28073_5*l_i*1_2"/>
  <p:tag name="KSO_WM_TEMPLATE_CATEGORY" val="diagram"/>
  <p:tag name="KSO_WM_TEMPLATE_INDEX" val="20228073"/>
  <p:tag name="KSO_WM_UNIT_LAYERLEVEL" val="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28073_5*l_i*1_3"/>
  <p:tag name="KSO_WM_TEMPLATE_CATEGORY" val="diagram"/>
  <p:tag name="KSO_WM_TEMPLATE_INDEX" val="2022807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73_5*l_h_i*1_1_1"/>
  <p:tag name="KSO_WM_TEMPLATE_CATEGORY" val="diagram"/>
  <p:tag name="KSO_WM_TEMPLATE_INDEX" val="20228073"/>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59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73_5*l_h_a*1_1_1"/>
  <p:tag name="KSO_WM_TEMPLATE_CATEGORY" val="diagram"/>
  <p:tag name="KSO_WM_TEMPLATE_INDEX" val="2022807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73_5*l_h_i*1_3_1"/>
  <p:tag name="KSO_WM_TEMPLATE_CATEGORY" val="diagram"/>
  <p:tag name="KSO_WM_TEMPLATE_INDEX" val="20228073"/>
  <p:tag name="KSO_WM_UNIT_LAYERLEVEL" val="1_1_1"/>
  <p:tag name="KSO_WM_TAG_VERSION" val="1.0"/>
  <p:tag name="KSO_WM_BEAUTIFY_FLAG" val="#wm#"/>
  <p:tag name="KSO_WM_UNIT_LINE_FORE_SCHEMECOLOR_INDEX" val="7"/>
  <p:tag name="KSO_WM_UNIT_LINE_FILL_TYPE" val="2"/>
  <p:tag name="KSO_WM_UNIT_TEXT_FILL_FORE_SCHEMECOLOR_INDEX" val="2"/>
  <p:tag name="KSO_WM_UNIT_TEXT_FILL_TYPE" val="1"/>
  <p:tag name="KSO_WM_UNIT_USESOURCEFORMAT_APPLY" val="1"/>
</p:tagLst>
</file>

<file path=ppt/tags/tag59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73_5*l_h_a*1_3_1"/>
  <p:tag name="KSO_WM_TEMPLATE_CATEGORY" val="diagram"/>
  <p:tag name="KSO_WM_TEMPLATE_INDEX" val="20228073"/>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59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73_5*l_h_a*1_4_1"/>
  <p:tag name="KSO_WM_TEMPLATE_CATEGORY" val="diagram"/>
  <p:tag name="KSO_WM_TEMPLATE_INDEX" val="20228073"/>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597.xml><?xml version="1.0" encoding="utf-8"?>
<p:tagLst xmlns:p="http://schemas.openxmlformats.org/presentationml/2006/main">
  <p:tag name="KSO_WM_UNIT_VALUE" val="254*254"/>
  <p:tag name="KSO_WM_UNIT_HIGHLIGHT" val="0"/>
  <p:tag name="KSO_WM_UNIT_COMPATIBLE" val="0"/>
  <p:tag name="KSO_WM_UNIT_DIAGRAM_ISNUMVISUAL" val="0"/>
  <p:tag name="KSO_WM_UNIT_DIAGRAM_ISREFERUNIT" val="0"/>
  <p:tag name="KSO_WM_DIAGRAM_GROUP_CODE" val="l1-1"/>
  <p:tag name="KSO_WM_UNIT_TYPE" val="l_x"/>
  <p:tag name="KSO_WM_UNIT_INDEX" val="1_1"/>
  <p:tag name="KSO_WM_UNIT_ID" val="diagram20228073_5*l_x*1_1"/>
  <p:tag name="KSO_WM_TEMPLATE_CATEGORY" val="diagram"/>
  <p:tag name="KSO_WM_TEMPLATE_INDEX" val="20228073"/>
  <p:tag name="KSO_WM_UNIT_LAYERLEVEL" val="1_1"/>
  <p:tag name="KSO_WM_TAG_VERSION" val="1.0"/>
  <p:tag name="KSO_WM_BEAUTIFY_FLAG" val="#wm#"/>
  <p:tag name="KSO_WM_UNIT_USESOURCEFORMAT_APPLY" val="1"/>
</p:tagLst>
</file>

<file path=ppt/tags/tag59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73_5*l_h_f*1_1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9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73_5*l_h_a*1_2_1"/>
  <p:tag name="KSO_WM_TEMPLATE_CATEGORY" val="diagram"/>
  <p:tag name="KSO_WM_TEMPLATE_INDEX" val="20228073"/>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6.xml><?xml version="1.0" encoding="utf-8"?>
<p:tagLst xmlns:p="http://schemas.openxmlformats.org/presentationml/2006/main">
  <p:tag name="KSO_WM_TEMPLATE_CATEGORY" val="diagram"/>
  <p:tag name="KSO_WM_TEMPLATE_INDEX" val="160813"/>
  <p:tag name="KSO_WM_BEAUTIFY_FLAG" val="#wm#"/>
  <p:tag name="KSO_WM_TAG_VERSION" val="1.0"/>
  <p:tag name="KSO_WM_UNIT_TYPE" val="r_t"/>
  <p:tag name="KSO_WM_UNIT_INDEX" val="1_1"/>
  <p:tag name="KSO_WM_UNIT_ID" val="256*r_t*1_1"/>
  <p:tag name="KSO_WM_UNIT_CLEAR" val="1"/>
  <p:tag name="KSO_WM_UNIT_LAYERLEVEL" val="1_1"/>
  <p:tag name="KSO_WM_UNIT_DIAGRAM_CONTRAST_TITLE_CNT" val="2"/>
  <p:tag name="KSO_WM_UNIT_DIAGRAM_DIMENSION_TITLE_CNT" val="1"/>
  <p:tag name="KSO_WM_UNIT_VALUE" val="26"/>
  <p:tag name="KSO_WM_UNIT_HIGHLIGHT" val="0"/>
  <p:tag name="KSO_WM_UNIT_COMPATIBLE" val="0"/>
  <p:tag name="KSO_WM_UNIT_PRESET_TEXT_INDEX" val="3"/>
  <p:tag name="KSO_WM_UNIT_PRESET_TEXT_LEN" val="5"/>
  <p:tag name="KSO_WM_DIAGRAM_GROUP_CODE" val="r1-1"/>
  <p:tag name="KSO_WM_UNIT_FILL_FORE_SCHEMECOLOR_INDEX" val="6"/>
  <p:tag name="KSO_WM_UNIT_FILL_TYPE" val="1"/>
  <p:tag name="KSO_WM_UNIT_USESOURCEFORMAT_APPLY"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58_6*l_h_i*1_1_3"/>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0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73_5*l_h_f*1_2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0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73_5*l_h_f*1_3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0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73_5*l_h_a*1_5_1"/>
  <p:tag name="KSO_WM_TEMPLATE_CATEGORY" val="diagram"/>
  <p:tag name="KSO_WM_TEMPLATE_INDEX" val="20228073"/>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60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73_5*l_h_f*1_5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04.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73_5*l_h_f*1_4_1"/>
  <p:tag name="KSO_WM_TEMPLATE_CATEGORY" val="diagram"/>
  <p:tag name="KSO_WM_TEMPLATE_INDEX" val="2022807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0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37_5*l_h_i*1_3_2"/>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0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37_5*l_h_i*1_1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0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37_5*l_h_i*1_2_2"/>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0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37_5*l_h_i*1_4_2"/>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09.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37_5*l_h_i*1_5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58_6*l_h_i*1_1_4"/>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10.xml><?xml version="1.0" encoding="utf-8"?>
<p:tagLst xmlns:p="http://schemas.openxmlformats.org/presentationml/2006/main">
  <p:tag name="KSO_WM_UNIT_TEXT_FILL_FORE_SCHEMECOLOR_INDEX_BRIGHTNESS" val="0"/>
  <p:tag name="KSO_WM_UNIT_TEXT_FILL_FORE_SCHEMECOLOR_INDEX" val="7"/>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37_5*l_h_a*1_1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11.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37_5*l_h_f*1_1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12.xml><?xml version="1.0" encoding="utf-8"?>
<p:tagLst xmlns:p="http://schemas.openxmlformats.org/presentationml/2006/main">
  <p:tag name="KSO_WM_UNIT_VALUE" val="111*111"/>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37_5*l_h_x*1_1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13.xml><?xml version="1.0" encoding="utf-8"?>
<p:tagLst xmlns:p="http://schemas.openxmlformats.org/presentationml/2006/main">
  <p:tag name="KSO_WM_UNIT_VALUE" val="111*111"/>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37_5*l_h_x*1_2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14.xml><?xml version="1.0" encoding="utf-8"?>
<p:tagLst xmlns:p="http://schemas.openxmlformats.org/presentationml/2006/main">
  <p:tag name="KSO_WM_UNIT_VALUE" val="111*111"/>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37_5*l_h_x*1_3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15.xml><?xml version="1.0" encoding="utf-8"?>
<p:tagLst xmlns:p="http://schemas.openxmlformats.org/presentationml/2006/main">
  <p:tag name="KSO_WM_UNIT_VALUE" val="111*111"/>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37_5*l_h_x*1_4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16.xml><?xml version="1.0" encoding="utf-8"?>
<p:tagLst xmlns:p="http://schemas.openxmlformats.org/presentationml/2006/main">
  <p:tag name="KSO_WM_UNIT_VALUE" val="111*111"/>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37_5*l_h_x*1_5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17.xml><?xml version="1.0" encoding="utf-8"?>
<p:tagLst xmlns:p="http://schemas.openxmlformats.org/presentationml/2006/main">
  <p:tag name="KSO_WM_UNIT_TEXT_FILL_FORE_SCHEMECOLOR_INDEX_BRIGHTNESS" val="0"/>
  <p:tag name="KSO_WM_UNIT_TEXT_FILL_FORE_SCHEMECOLOR_INDEX" val="7"/>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37_5*l_h_a*1_2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18.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37_5*l_h_f*1_2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19.xml><?xml version="1.0" encoding="utf-8"?>
<p:tagLst xmlns:p="http://schemas.openxmlformats.org/presentationml/2006/main">
  <p:tag name="KSO_WM_UNIT_TEXT_FILL_FORE_SCHEMECOLOR_INDEX_BRIGHTNESS" val="0"/>
  <p:tag name="KSO_WM_UNIT_TEXT_FILL_FORE_SCHEMECOLOR_INDEX" val="7"/>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37_5*l_h_a*1_4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2.xml><?xml version="1.0" encoding="utf-8"?>
<p:tagLst xmlns:p="http://schemas.openxmlformats.org/presentationml/2006/main">
  <p:tag name="KSO_WM_UNIT_VALUE" val="90*9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58_6*l_h_x*1_1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620.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37_5*l_h_f*1_4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21.xml><?xml version="1.0" encoding="utf-8"?>
<p:tagLst xmlns:p="http://schemas.openxmlformats.org/presentationml/2006/main">
  <p:tag name="KSO_WM_UNIT_TEXT_FILL_FORE_SCHEMECOLOR_INDEX_BRIGHTNESS" val="0"/>
  <p:tag name="KSO_WM_UNIT_TEXT_FILL_FORE_SCHEMECOLOR_INDEX" val="7"/>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37_5*l_h_a*1_3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22.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37_5*l_h_f*1_3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23.xml><?xml version="1.0" encoding="utf-8"?>
<p:tagLst xmlns:p="http://schemas.openxmlformats.org/presentationml/2006/main">
  <p:tag name="KSO_WM_UNIT_TEXT_FILL_FORE_SCHEMECOLOR_INDEX_BRIGHTNESS" val="0"/>
  <p:tag name="KSO_WM_UNIT_TEXT_FILL_FORE_SCHEMECOLOR_INDEX" val="7"/>
  <p:tag name="KSO_WM_UNIT_TEXT_FILL_TYPE" val="1"/>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37_5*l_h_a*1_5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24.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37_5*l_h_f*1_5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2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37_5*l_h_i*1_2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2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37_5*l_h_i*1_3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2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37_5*l_h_i*1_4_1"/>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2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37_5*l_h_i*1_5_2"/>
  <p:tag name="KSO_WM_TEMPLATE_CATEGORY" val="diagram"/>
  <p:tag name="KSO_WM_TEMPLATE_INDEX" val="20228037"/>
  <p:tag name="KSO_WM_UNIT_LAYERLEVEL" val="1_1_1"/>
  <p:tag name="KSO_WM_TAG_VERSION" val="1.0"/>
  <p:tag name="KSO_WM_BEAUTIFY_FLAG" val="#wm#"/>
  <p:tag name="KSO_WM_UNIT_USESOURCEFORMAT_APPLY" val="1"/>
</p:tagLst>
</file>

<file path=ppt/tags/tag629.xml><?xml version="1.0" encoding="utf-8"?>
<p:tagLst xmlns:p="http://schemas.openxmlformats.org/presentationml/2006/main">
  <p:tag name="KSO_WM_UNIT_COLOR_SCHEME_SHAPE_ID" val="9"/>
  <p:tag name="KSO_WM_UNIT_COLOR_SCHEME_PARENT_PAGE" val="0_8"/>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91589_8*m_i*1_1"/>
  <p:tag name="KSO_WM_TEMPLATE_CATEGORY" val="diagram"/>
  <p:tag name="KSO_WM_TEMPLATE_INDEX" val="20191589"/>
  <p:tag name="KSO_WM_UNIT_LAYERLEVEL" val="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58_6*l_h_i*1_4_1"/>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630.xml><?xml version="1.0" encoding="utf-8"?>
<p:tagLst xmlns:p="http://schemas.openxmlformats.org/presentationml/2006/main">
  <p:tag name="KSO_WM_UNIT_TIMELINE_IDINGROUP" val="1"/>
  <p:tag name="KSO_WM_UNIT_COLOR_SCHEME_SHAPE_ID" val="18"/>
  <p:tag name="KSO_WM_UNIT_COLOR_SCHEME_PARENT_PAGE" val="0_8"/>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1589_8*m_h_i*1_1_1"/>
  <p:tag name="KSO_WM_TEMPLATE_CATEGORY" val="diagram"/>
  <p:tag name="KSO_WM_TEMPLATE_INDEX" val="20191589"/>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631.xml><?xml version="1.0" encoding="utf-8"?>
<p:tagLst xmlns:p="http://schemas.openxmlformats.org/presentationml/2006/main">
  <p:tag name="KSO_WM_UNIT_TIMELINE_IDINGROUP" val="2"/>
  <p:tag name="KSO_WM_UNIT_COLOR_SCHEME_SHAPE_ID" val="85"/>
  <p:tag name="KSO_WM_UNIT_COLOR_SCHEME_PARENT_PAGE" val="0_8"/>
  <p:tag name="KSO_WM_UNIT_TIMELINE_EMPHASIS_ID" val="2"/>
  <p:tag name="KSO_WM_UNIT_ISCONTENTSTITLE" val="0"/>
  <p:tag name="KSO_WM_UNIT_ISNUMDGMTITLE" val="0"/>
  <p:tag name="KSO_WM_UNIT_NOCLEAR" val="0"/>
  <p:tag name="KSO_WM_UNIT_VALUE" val="2"/>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1589_8*m_h_a*1_1_1"/>
  <p:tag name="KSO_WM_TEMPLATE_CATEGORY" val="diagram"/>
  <p:tag name="KSO_WM_TEMPLATE_INDEX" val="20191589"/>
  <p:tag name="KSO_WM_UNIT_LAYERLEVEL" val="1_1_1"/>
  <p:tag name="KSO_WM_TAG_VERSION" val="1.0"/>
  <p:tag name="KSO_WM_BEAUTIFY_FLAG" val="#wm#"/>
  <p:tag name="KSO_WM_UNIT_PRESET_TEXT" val="2021"/>
  <p:tag name="KSO_WM_UNIT_TEXT_FILL_FORE_SCHEMECOLOR_INDEX" val="5"/>
  <p:tag name="KSO_WM_UNIT_TEXT_FILL_TYPE" val="1"/>
  <p:tag name="KSO_WM_UNIT_USESOURCEFORMAT_APPLY" val="1"/>
</p:tagLst>
</file>

<file path=ppt/tags/tag632.xml><?xml version="1.0" encoding="utf-8"?>
<p:tagLst xmlns:p="http://schemas.openxmlformats.org/presentationml/2006/main">
  <p:tag name="KSO_WM_UNIT_TIMELINE_IDINGROUP" val="3"/>
  <p:tag name="KSO_WM_UNIT_COLOR_SCHEME_SHAPE_ID" val="44"/>
  <p:tag name="KSO_WM_UNIT_COLOR_SCHEME_PARENT_PAGE" val="0_8"/>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1589_8*m_h_i*1_1_2"/>
  <p:tag name="KSO_WM_TEMPLATE_CATEGORY" val="diagram"/>
  <p:tag name="KSO_WM_TEMPLATE_INDEX" val="20191589"/>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33.xml><?xml version="1.0" encoding="utf-8"?>
<p:tagLst xmlns:p="http://schemas.openxmlformats.org/presentationml/2006/main">
  <p:tag name="KSO_WM_UNIT_TIMELINE_IDINGROUP" val="4"/>
  <p:tag name="KSO_WM_UNIT_COLOR_SCHEME_SHAPE_ID" val="47"/>
  <p:tag name="KSO_WM_UNIT_COLOR_SCHEME_PARENT_PAGE" val="0_8"/>
  <p:tag name="KSO_WM_UNIT_TIMELINE_EMPHASIS_ID" val="4"/>
  <p:tag name="KSO_WM_UNIT_SUBTYPE" val="a"/>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h_f"/>
  <p:tag name="KSO_WM_UNIT_INDEX" val="1_1_1_1"/>
  <p:tag name="KSO_WM_UNIT_ID" val="diagram20191589_8*m_h_h_f*1_1_1_1"/>
  <p:tag name="KSO_WM_TEMPLATE_CATEGORY" val="diagram"/>
  <p:tag name="KSO_WM_TEMPLATE_INDEX" val="20191589"/>
  <p:tag name="KSO_WM_UNIT_LAYERLEVEL" val="1_1_1_1"/>
  <p:tag name="KSO_WM_TAG_VERSION" val="1.0"/>
  <p:tag name="KSO_WM_BEAUTIFY_FLAG" val="#wm#"/>
  <p:tag name="KSO_WM_UNIT_PRESET_TEXT" val="简单地描述该时间点发生的一些事件"/>
  <p:tag name="KSO_WM_UNIT_TEXT_FILL_FORE_SCHEMECOLOR_INDEX" val="14"/>
  <p:tag name="KSO_WM_UNIT_TEXT_FILL_TYPE" val="1"/>
  <p:tag name="KSO_WM_UNIT_USESOURCEFORMAT_APPLY" val="1"/>
</p:tagLst>
</file>

<file path=ppt/tags/tag634.xml><?xml version="1.0" encoding="utf-8"?>
<p:tagLst xmlns:p="http://schemas.openxmlformats.org/presentationml/2006/main">
  <p:tag name="KSO_WM_UNIT_TIMELINE_IDINGROUP" val="5"/>
  <p:tag name="KSO_WM_UNIT_COLOR_SCHEME_SHAPE_ID" val="48"/>
  <p:tag name="KSO_WM_UNIT_COLOR_SCHEME_PARENT_PAGE" val="0_8"/>
  <p:tag name="KSO_WM_UNIT_TIMELINE_EMPHASIS_ID" val="5"/>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1_1_1"/>
  <p:tag name="KSO_WM_UNIT_ID" val="diagram20191589_8*m_h_h_a*1_1_1_1"/>
  <p:tag name="KSO_WM_TEMPLATE_CATEGORY" val="diagram"/>
  <p:tag name="KSO_WM_TEMPLATE_INDEX" val="20191589"/>
  <p:tag name="KSO_WM_UNIT_LAYERLEVEL" val="1_1_1_1"/>
  <p:tag name="KSO_WM_TAG_VERSION" val="1.0"/>
  <p:tag name="KSO_WM_BEAUTIFY_FLAG" val="#wm#"/>
  <p:tag name="KSO_WM_UNIT_PRESET_TEXT" val="事件内容标题"/>
  <p:tag name="KSO_WM_UNIT_TEXT_FILL_FORE_SCHEMECOLOR_INDEX" val="13"/>
  <p:tag name="KSO_WM_UNIT_TEXT_FILL_TYPE" val="1"/>
  <p:tag name="KSO_WM_UNIT_USESOURCEFORMAT_APPLY" val="1"/>
</p:tagLst>
</file>

<file path=ppt/tags/tag635.xml><?xml version="1.0" encoding="utf-8"?>
<p:tagLst xmlns:p="http://schemas.openxmlformats.org/presentationml/2006/main">
  <p:tag name="KSO_WM_UNIT_TIMELINE_IDINGROUP" val="6"/>
  <p:tag name="KSO_WM_UNIT_COLOR_SCHEME_SHAPE_ID" val="20"/>
  <p:tag name="KSO_WM_UNIT_COLOR_SCHEME_PARENT_PAGE" val="0_8"/>
  <p:tag name="KSO_WM_UNIT_TIMELINE_EMPHASIS_ID" val="6"/>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1589_8*m_h_i*1_1_3"/>
  <p:tag name="KSO_WM_TEMPLATE_CATEGORY" val="diagram"/>
  <p:tag name="KSO_WM_TEMPLATE_INDEX" val="2019158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36.xml><?xml version="1.0" encoding="utf-8"?>
<p:tagLst xmlns:p="http://schemas.openxmlformats.org/presentationml/2006/main">
  <p:tag name="KSO_WM_UNIT_TIMELINE_IDINGROUP" val="1"/>
  <p:tag name="KSO_WM_UNIT_COLOR_SCHEME_SHAPE_ID" val="10"/>
  <p:tag name="KSO_WM_UNIT_COLOR_SCHEME_PARENT_PAGE" val="0_8"/>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1589_8*m_h_i*1_2_1"/>
  <p:tag name="KSO_WM_TEMPLATE_CATEGORY" val="diagram"/>
  <p:tag name="KSO_WM_TEMPLATE_INDEX" val="20191589"/>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637.xml><?xml version="1.0" encoding="utf-8"?>
<p:tagLst xmlns:p="http://schemas.openxmlformats.org/presentationml/2006/main">
  <p:tag name="KSO_WM_UNIT_TIMELINE_IDINGROUP" val="2"/>
  <p:tag name="KSO_WM_UNIT_COLOR_SCHEME_SHAPE_ID" val="11"/>
  <p:tag name="KSO_WM_UNIT_COLOR_SCHEME_PARENT_PAGE" val="0_8"/>
  <p:tag name="KSO_WM_UNIT_TIMELINE_EMPHASIS_ID" val="2"/>
  <p:tag name="KSO_WM_UNIT_ISCONTENTSTITLE" val="0"/>
  <p:tag name="KSO_WM_UNIT_ISNUMDGMTITLE" val="0"/>
  <p:tag name="KSO_WM_UNIT_NOCLEAR" val="0"/>
  <p:tag name="KSO_WM_UNIT_VALUE" val="2"/>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1589_8*m_h_a*1_2_1"/>
  <p:tag name="KSO_WM_TEMPLATE_CATEGORY" val="diagram"/>
  <p:tag name="KSO_WM_TEMPLATE_INDEX" val="20191589"/>
  <p:tag name="KSO_WM_UNIT_LAYERLEVEL" val="1_1_1"/>
  <p:tag name="KSO_WM_TAG_VERSION" val="1.0"/>
  <p:tag name="KSO_WM_BEAUTIFY_FLAG" val="#wm#"/>
  <p:tag name="KSO_WM_UNIT_PRESET_TEXT" val="2022"/>
  <p:tag name="KSO_WM_UNIT_TEXT_FILL_FORE_SCHEMECOLOR_INDEX" val="6"/>
  <p:tag name="KSO_WM_UNIT_TEXT_FILL_TYPE" val="1"/>
  <p:tag name="KSO_WM_UNIT_USESOURCEFORMAT_APPLY" val="1"/>
</p:tagLst>
</file>

<file path=ppt/tags/tag638.xml><?xml version="1.0" encoding="utf-8"?>
<p:tagLst xmlns:p="http://schemas.openxmlformats.org/presentationml/2006/main">
  <p:tag name="KSO_WM_UNIT_TIMELINE_IDINGROUP" val="3"/>
  <p:tag name="KSO_WM_UNIT_COLOR_SCHEME_SHAPE_ID" val="12"/>
  <p:tag name="KSO_WM_UNIT_COLOR_SCHEME_PARENT_PAGE" val="0_8"/>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1589_8*m_h_i*1_2_2"/>
  <p:tag name="KSO_WM_TEMPLATE_CATEGORY" val="diagram"/>
  <p:tag name="KSO_WM_TEMPLATE_INDEX" val="20191589"/>
  <p:tag name="KSO_WM_UNIT_LAYERLEVEL" val="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2"/>
  <p:tag name="KSO_WM_UNIT_TEXT_FILL_TYPE" val="1"/>
  <p:tag name="KSO_WM_UNIT_USESOURCEFORMAT_APPLY" val="1"/>
</p:tagLst>
</file>

<file path=ppt/tags/tag639.xml><?xml version="1.0" encoding="utf-8"?>
<p:tagLst xmlns:p="http://schemas.openxmlformats.org/presentationml/2006/main">
  <p:tag name="KSO_WM_UNIT_TIMELINE_IDINGROUP" val="4"/>
  <p:tag name="KSO_WM_UNIT_COLOR_SCHEME_SHAPE_ID" val="13"/>
  <p:tag name="KSO_WM_UNIT_COLOR_SCHEME_PARENT_PAGE" val="0_8"/>
  <p:tag name="KSO_WM_UNIT_TIMELINE_EMPHASIS_ID" val="4"/>
  <p:tag name="KSO_WM_UNIT_SUBTYPE" val="a"/>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h_f"/>
  <p:tag name="KSO_WM_UNIT_INDEX" val="1_2_1_1"/>
  <p:tag name="KSO_WM_UNIT_ID" val="diagram20191589_8*m_h_h_f*1_2_1_1"/>
  <p:tag name="KSO_WM_TEMPLATE_CATEGORY" val="diagram"/>
  <p:tag name="KSO_WM_TEMPLATE_INDEX" val="20191589"/>
  <p:tag name="KSO_WM_UNIT_LAYERLEVEL" val="1_1_1_1"/>
  <p:tag name="KSO_WM_TAG_VERSION" val="1.0"/>
  <p:tag name="KSO_WM_BEAUTIFY_FLAG" val="#wm#"/>
  <p:tag name="KSO_WM_UNIT_PRESET_TEXT" val="简单地描述该时间点发生的一些事件"/>
  <p:tag name="KSO_WM_UNIT_TEXT_FILL_FORE_SCHEMECOLOR_INDEX" val="14"/>
  <p:tag name="KSO_WM_UNIT_TEXT_FILL_TYPE" val="1"/>
  <p:tag name="KSO_WM_UNIT_USESOURCEFORMAT_APPLY"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58_6*l_h_i*1_4_4"/>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640.xml><?xml version="1.0" encoding="utf-8"?>
<p:tagLst xmlns:p="http://schemas.openxmlformats.org/presentationml/2006/main">
  <p:tag name="KSO_WM_UNIT_TIMELINE_IDINGROUP" val="5"/>
  <p:tag name="KSO_WM_UNIT_COLOR_SCHEME_SHAPE_ID" val="14"/>
  <p:tag name="KSO_WM_UNIT_COLOR_SCHEME_PARENT_PAGE" val="0_8"/>
  <p:tag name="KSO_WM_UNIT_TIMELINE_EMPHASIS_ID" val="5"/>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2_1_1"/>
  <p:tag name="KSO_WM_UNIT_ID" val="diagram20191589_8*m_h_h_a*1_2_1_1"/>
  <p:tag name="KSO_WM_TEMPLATE_CATEGORY" val="diagram"/>
  <p:tag name="KSO_WM_TEMPLATE_INDEX" val="20191589"/>
  <p:tag name="KSO_WM_UNIT_LAYERLEVEL" val="1_1_1_1"/>
  <p:tag name="KSO_WM_TAG_VERSION" val="1.0"/>
  <p:tag name="KSO_WM_BEAUTIFY_FLAG" val="#wm#"/>
  <p:tag name="KSO_WM_UNIT_PRESET_TEXT" val="事件内容标题"/>
  <p:tag name="KSO_WM_UNIT_TEXT_FILL_FORE_SCHEMECOLOR_INDEX" val="13"/>
  <p:tag name="KSO_WM_UNIT_TEXT_FILL_TYPE" val="1"/>
  <p:tag name="KSO_WM_UNIT_USESOURCEFORMAT_APPLY" val="1"/>
</p:tagLst>
</file>

<file path=ppt/tags/tag641.xml><?xml version="1.0" encoding="utf-8"?>
<p:tagLst xmlns:p="http://schemas.openxmlformats.org/presentationml/2006/main">
  <p:tag name="KSO_WM_UNIT_TIMELINE_IDINGROUP" val="6"/>
  <p:tag name="KSO_WM_UNIT_COLOR_SCHEME_SHAPE_ID" val="15"/>
  <p:tag name="KSO_WM_UNIT_COLOR_SCHEME_PARENT_PAGE" val="0_8"/>
  <p:tag name="KSO_WM_UNIT_TIMELINE_EMPHASIS_ID" val="6"/>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1589_8*m_h_i*1_2_3"/>
  <p:tag name="KSO_WM_TEMPLATE_CATEGORY" val="diagram"/>
  <p:tag name="KSO_WM_TEMPLATE_INDEX" val="2019158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642.xml><?xml version="1.0" encoding="utf-8"?>
<p:tagLst xmlns:p="http://schemas.openxmlformats.org/presentationml/2006/main">
  <p:tag name="KSO_WM_UNIT_TIMELINE_IDINGROUP" val="1"/>
  <p:tag name="KSO_WM_UNIT_COLOR_SCHEME_SHAPE_ID" val="16"/>
  <p:tag name="KSO_WM_UNIT_COLOR_SCHEME_PARENT_PAGE" val="0_8"/>
  <p:tag name="KSO_WM_UNIT_TIMELINE_EMPHASIS_ID"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1589_8*m_h_i*1_3_1"/>
  <p:tag name="KSO_WM_TEMPLATE_CATEGORY" val="diagram"/>
  <p:tag name="KSO_WM_TEMPLATE_INDEX" val="20191589"/>
  <p:tag name="KSO_WM_UNIT_LAYERLEVEL" val="1_1_1"/>
  <p:tag name="KSO_WM_TAG_VERSION" val="1.0"/>
  <p:tag name="KSO_WM_BEAUTIFY_FLAG" val="#wm#"/>
  <p:tag name="KSO_WM_UNIT_LINE_FORE_SCHEMECOLOR_INDEX" val="7"/>
  <p:tag name="KSO_WM_UNIT_LINE_FILL_TYPE" val="2"/>
  <p:tag name="KSO_WM_UNIT_USESOURCEFORMAT_APPLY" val="1"/>
</p:tagLst>
</file>

<file path=ppt/tags/tag643.xml><?xml version="1.0" encoding="utf-8"?>
<p:tagLst xmlns:p="http://schemas.openxmlformats.org/presentationml/2006/main">
  <p:tag name="KSO_WM_UNIT_TIMELINE_IDINGROUP" val="2"/>
  <p:tag name="KSO_WM_UNIT_COLOR_SCHEME_SHAPE_ID" val="17"/>
  <p:tag name="KSO_WM_UNIT_COLOR_SCHEME_PARENT_PAGE" val="0_8"/>
  <p:tag name="KSO_WM_UNIT_TIMELINE_EMPHASIS_ID" val="2"/>
  <p:tag name="KSO_WM_UNIT_ISCONTENTSTITLE" val="0"/>
  <p:tag name="KSO_WM_UNIT_ISNUMDGMTITLE" val="0"/>
  <p:tag name="KSO_WM_UNIT_NOCLEAR" val="0"/>
  <p:tag name="KSO_WM_UNIT_VALUE" val="2"/>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1589_8*m_h_a*1_3_1"/>
  <p:tag name="KSO_WM_TEMPLATE_CATEGORY" val="diagram"/>
  <p:tag name="KSO_WM_TEMPLATE_INDEX" val="20191589"/>
  <p:tag name="KSO_WM_UNIT_LAYERLEVEL" val="1_1_1"/>
  <p:tag name="KSO_WM_TAG_VERSION" val="1.0"/>
  <p:tag name="KSO_WM_BEAUTIFY_FLAG" val="#wm#"/>
  <p:tag name="KSO_WM_UNIT_PRESET_TEXT" val="2023"/>
  <p:tag name="KSO_WM_UNIT_TEXT_FILL_FORE_SCHEMECOLOR_INDEX" val="7"/>
  <p:tag name="KSO_WM_UNIT_TEXT_FILL_TYPE" val="1"/>
  <p:tag name="KSO_WM_UNIT_USESOURCEFORMAT_APPLY" val="1"/>
</p:tagLst>
</file>

<file path=ppt/tags/tag644.xml><?xml version="1.0" encoding="utf-8"?>
<p:tagLst xmlns:p="http://schemas.openxmlformats.org/presentationml/2006/main">
  <p:tag name="KSO_WM_UNIT_TIMELINE_IDINGROUP" val="3"/>
  <p:tag name="KSO_WM_UNIT_COLOR_SCHEME_SHAPE_ID" val="19"/>
  <p:tag name="KSO_WM_UNIT_COLOR_SCHEME_PARENT_PAGE" val="0_8"/>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1589_8*m_h_i*1_3_2"/>
  <p:tag name="KSO_WM_TEMPLATE_CATEGORY" val="diagram"/>
  <p:tag name="KSO_WM_TEMPLATE_INDEX" val="20191589"/>
  <p:tag name="KSO_WM_UNIT_LAYERLEVEL" val="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645.xml><?xml version="1.0" encoding="utf-8"?>
<p:tagLst xmlns:p="http://schemas.openxmlformats.org/presentationml/2006/main">
  <p:tag name="KSO_WM_UNIT_TIMELINE_IDINGROUP" val="4"/>
  <p:tag name="KSO_WM_UNIT_COLOR_SCHEME_SHAPE_ID" val="21"/>
  <p:tag name="KSO_WM_UNIT_COLOR_SCHEME_PARENT_PAGE" val="0_8"/>
  <p:tag name="KSO_WM_UNIT_TIMELINE_EMPHASIS_ID" val="4"/>
  <p:tag name="KSO_WM_UNIT_SUBTYPE" val="a"/>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h_f"/>
  <p:tag name="KSO_WM_UNIT_INDEX" val="1_3_1_1"/>
  <p:tag name="KSO_WM_UNIT_ID" val="diagram20191589_8*m_h_h_f*1_3_1_1"/>
  <p:tag name="KSO_WM_TEMPLATE_CATEGORY" val="diagram"/>
  <p:tag name="KSO_WM_TEMPLATE_INDEX" val="20191589"/>
  <p:tag name="KSO_WM_UNIT_LAYERLEVEL" val="1_1_1_1"/>
  <p:tag name="KSO_WM_TAG_VERSION" val="1.0"/>
  <p:tag name="KSO_WM_BEAUTIFY_FLAG" val="#wm#"/>
  <p:tag name="KSO_WM_UNIT_PRESET_TEXT" val="简单地描述该时间点发生的一些事件"/>
  <p:tag name="KSO_WM_UNIT_TEXT_FILL_FORE_SCHEMECOLOR_INDEX" val="14"/>
  <p:tag name="KSO_WM_UNIT_TEXT_FILL_TYPE" val="1"/>
  <p:tag name="KSO_WM_UNIT_USESOURCEFORMAT_APPLY" val="1"/>
</p:tagLst>
</file>

<file path=ppt/tags/tag646.xml><?xml version="1.0" encoding="utf-8"?>
<p:tagLst xmlns:p="http://schemas.openxmlformats.org/presentationml/2006/main">
  <p:tag name="KSO_WM_UNIT_TIMELINE_IDINGROUP" val="5"/>
  <p:tag name="KSO_WM_UNIT_COLOR_SCHEME_SHAPE_ID" val="22"/>
  <p:tag name="KSO_WM_UNIT_COLOR_SCHEME_PARENT_PAGE" val="0_8"/>
  <p:tag name="KSO_WM_UNIT_TIMELINE_EMPHASIS_ID" val="5"/>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3_1_1"/>
  <p:tag name="KSO_WM_UNIT_ID" val="diagram20191589_8*m_h_h_a*1_3_1_1"/>
  <p:tag name="KSO_WM_TEMPLATE_CATEGORY" val="diagram"/>
  <p:tag name="KSO_WM_TEMPLATE_INDEX" val="20191589"/>
  <p:tag name="KSO_WM_UNIT_LAYERLEVEL" val="1_1_1_1"/>
  <p:tag name="KSO_WM_TAG_VERSION" val="1.0"/>
  <p:tag name="KSO_WM_BEAUTIFY_FLAG" val="#wm#"/>
  <p:tag name="KSO_WM_UNIT_PRESET_TEXT" val="事件内容标题"/>
  <p:tag name="KSO_WM_UNIT_TEXT_FILL_FORE_SCHEMECOLOR_INDEX" val="13"/>
  <p:tag name="KSO_WM_UNIT_TEXT_FILL_TYPE" val="1"/>
  <p:tag name="KSO_WM_UNIT_USESOURCEFORMAT_APPLY" val="1"/>
</p:tagLst>
</file>

<file path=ppt/tags/tag647.xml><?xml version="1.0" encoding="utf-8"?>
<p:tagLst xmlns:p="http://schemas.openxmlformats.org/presentationml/2006/main">
  <p:tag name="KSO_WM_UNIT_TIMELINE_IDINGROUP" val="6"/>
  <p:tag name="KSO_WM_UNIT_COLOR_SCHEME_SHAPE_ID" val="23"/>
  <p:tag name="KSO_WM_UNIT_COLOR_SCHEME_PARENT_PAGE" val="0_8"/>
  <p:tag name="KSO_WM_UNIT_TIMELINE_EMPHASIS_ID" val="6"/>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1589_8*m_h_i*1_3_3"/>
  <p:tag name="KSO_WM_TEMPLATE_CATEGORY" val="diagram"/>
  <p:tag name="KSO_WM_TEMPLATE_INDEX" val="20191589"/>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648.xml><?xml version="1.0" encoding="utf-8"?>
<p:tagLst xmlns:p="http://schemas.openxmlformats.org/presentationml/2006/main">
  <p:tag name="KSO_WM_UNIT_COLOR_SCHEME_SHAPE_ID" val="24"/>
  <p:tag name="KSO_WM_UNIT_COLOR_SCHEME_PARENT_PAGE" val="0_8"/>
  <p:tag name="KSO_WM_UNIT_TIMELINE_EMPHASIS_ID" val="3"/>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91589_8*m_i*1_2"/>
  <p:tag name="KSO_WM_TEMPLATE_CATEGORY" val="diagram"/>
  <p:tag name="KSO_WM_TEMPLATE_INDEX" val="20191589"/>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49.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23_4*l_h_i*1_1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28058_6*l_h_i*1_4_5"/>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650.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23_4*l_h_i*1_2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51.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23_4*l_h_i*1_3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52.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7923_4*l_h_i*1_4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53.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23_4*l_h_i*1_1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5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23_4*l_h_i*1_2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55.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23_4*l_h_i*1_3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5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7923_4*l_h_i*1_4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57.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23_4*l_h_i*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58.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23_4*l_h_i*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59.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23_4*l_h_i*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6.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58_6*l_h_x*1_4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660.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923_4*l_h_i*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61.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23_4*l_h_a*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62.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23_4*l_h_f*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63.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23_4*l_h_a*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64.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23_4*l_h_f*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65.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23_4*l_h_a*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66.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23_4*l_h_f*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67.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923_4*l_h_a*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68.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7923_4*l_h_f*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69.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227923_4*l_h_b*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58_6*l_h_i*1_2_3"/>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670.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2_1"/>
  <p:tag name="KSO_WM_UNIT_ID" val="diagram20227923_4*l_h_b*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71.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3_1"/>
  <p:tag name="KSO_WM_UNIT_ID" val="diagram20227923_4*l_h_b*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72.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4_1"/>
  <p:tag name="KSO_WM_UNIT_ID" val="diagram20227923_4*l_h_b*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73.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23_4*l_h_x*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74.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23_4*l_h_x*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75.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23_4*l_h_x*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76.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7923_4*l_h_x*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77.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23_4*l_h_i*1_1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78.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23_4*l_h_i*1_2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79.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23_4*l_h_i*1_3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58_6*l_h_i*1_2_4"/>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680.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7923_4*l_h_i*1_4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81.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23_4*l_h_i*1_1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8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23_4*l_h_i*1_2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83.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23_4*l_h_i*1_3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8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7923_4*l_h_i*1_4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85.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23_4*l_h_i*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86.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23_4*l_h_i*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87.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23_4*l_h_i*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88.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923_4*l_h_i*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89.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23_4*l_h_a*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28058_6*l_h_i*1_2_5"/>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690.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23_4*l_h_f*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91.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23_4*l_h_a*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92.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23_4*l_h_f*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93.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23_4*l_h_a*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94.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23_4*l_h_f*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95.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923_4*l_h_a*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96.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7923_4*l_h_f*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97.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227923_4*l_h_b*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98.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2_1"/>
  <p:tag name="KSO_WM_UNIT_ID" val="diagram20227923_4*l_h_b*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699.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3_1"/>
  <p:tag name="KSO_WM_UNIT_ID" val="diagram20227923_4*l_h_b*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xml><?xml version="1.0" encoding="utf-8"?>
<p:tagLst xmlns:p="http://schemas.openxmlformats.org/presentationml/2006/main">
  <p:tag name="KSO_WM_TEMPLATE_CATEGORY" val="diagram"/>
  <p:tag name="KSO_WM_TEMPLATE_INDEX" val="160813"/>
  <p:tag name="KSO_WM_BEAUTIFY_FLAG" val="#wm#"/>
  <p:tag name="KSO_WM_TAG_VERSION" val="1.0"/>
  <p:tag name="KSO_WM_UNIT_TYPE" val="r_i"/>
  <p:tag name="KSO_WM_UNIT_INDEX" val="1_4"/>
  <p:tag name="KSO_WM_UNIT_ID" val="256*r_i*1_4"/>
  <p:tag name="KSO_WM_UNIT_CLEAR" val="1"/>
  <p:tag name="KSO_WM_UNIT_LAYERLEVEL" val="1_1"/>
  <p:tag name="KSO_WM_DIAGRAM_GROUP_CODE" val="r1-1"/>
  <p:tag name="KSO_WM_UNIT_DIAGRAM_CONTRAST_TITLE_CNT" val="2"/>
  <p:tag name="KSO_WM_UNIT_DIAGRAM_DIMENSION_TITLE_CNT" val="1"/>
  <p:tag name="KSO_WM_UNIT_FILL_FORE_SCHEMECOLOR_INDEX" val="5"/>
  <p:tag name="KSO_WM_UNIT_FILL_TYPE" val="1"/>
  <p:tag name="KSO_WM_UNIT_USESOURCEFORMAT_APPLY" val="1"/>
</p:tagLst>
</file>

<file path=ppt/tags/tag70.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58_6*l_h_x*1_2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700.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4_1"/>
  <p:tag name="KSO_WM_UNIT_ID" val="diagram20227923_4*l_h_b*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01.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23_4*l_h_x*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02.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23_4*l_h_x*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03.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23_4*l_h_x*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04.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7923_4*l_h_x*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05.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23_4*l_h_i*1_1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06.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23_4*l_h_i*1_2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07.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23_4*l_h_i*1_3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08.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7923_4*l_h_i*1_4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09.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23_4*l_h_i*1_1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58_6*l_h_i*1_3_3"/>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71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23_4*l_h_i*1_2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11.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23_4*l_h_i*1_3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1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7923_4*l_h_i*1_4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13.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23_4*l_h_i*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14.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23_4*l_h_i*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15.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23_4*l_h_i*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16.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923_4*l_h_i*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17.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23_4*l_h_a*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18.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23_4*l_h_f*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19.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23_4*l_h_a*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58_6*l_h_i*1_3_4"/>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720.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23_4*l_h_f*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21.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23_4*l_h_a*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22.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23_4*l_h_f*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23.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923_4*l_h_a*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24.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7923_4*l_h_f*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25.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227923_4*l_h_b*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26.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2_1"/>
  <p:tag name="KSO_WM_UNIT_ID" val="diagram20227923_4*l_h_b*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27.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3_1"/>
  <p:tag name="KSO_WM_UNIT_ID" val="diagram20227923_4*l_h_b*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28.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4_1"/>
  <p:tag name="KSO_WM_UNIT_ID" val="diagram20227923_4*l_h_b*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29.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23_4*l_h_x*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28058_6*l_h_i*1_3_5"/>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730.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23_4*l_h_x*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31.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23_4*l_h_x*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32.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7923_4*l_h_x*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33.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23_4*l_h_i*1_1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34.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23_4*l_h_i*1_2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35.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23_4*l_h_i*1_3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36.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7923_4*l_h_i*1_4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37.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23_4*l_h_i*1_1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3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23_4*l_h_i*1_2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39.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23_4*l_h_i*1_3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4.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58_6*l_h_x*1_3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74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7923_4*l_h_i*1_4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41.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23_4*l_h_i*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42.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23_4*l_h_i*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43.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23_4*l_h_i*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44.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923_4*l_h_i*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45.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23_4*l_h_a*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46.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23_4*l_h_f*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47.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23_4*l_h_a*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48.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23_4*l_h_f*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49.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23_4*l_h_a*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58_6*l_h_i*1_5_1"/>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750.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23_4*l_h_f*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51.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923_4*l_h_a*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52.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7923_4*l_h_f*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53.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227923_4*l_h_b*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54.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2_1"/>
  <p:tag name="KSO_WM_UNIT_ID" val="diagram20227923_4*l_h_b*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55.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3_1"/>
  <p:tag name="KSO_WM_UNIT_ID" val="diagram20227923_4*l_h_b*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56.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4_1"/>
  <p:tag name="KSO_WM_UNIT_ID" val="diagram20227923_4*l_h_b*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57.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23_4*l_h_x*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58.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23_4*l_h_x*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59.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23_4*l_h_x*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58_6*l_h_i*1_5_3"/>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760.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7923_4*l_h_x*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4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4_1"/>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3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3_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2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2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1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1_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i*1_1"/>
  <p:tag name="KSO_WM_TEMPLATE_CATEGORY" val="diagram"/>
  <p:tag name="KSO_WM_TEMPLATE_INDEX" val="20200116"/>
  <p:tag name="KSO_WM_UNIT_LAYERLEVEL" val="1_1"/>
  <p:tag name="KSO_WM_TAG_VERSION" val="1.0"/>
  <p:tag name="KSO_WM_BEAUTIFY_FLAG" val="#wm#"/>
  <p:tag name="KSO_WM_DIAGRAM_GROUP_CODE" val="q1-1"/>
  <p:tag name="KSO_WM_UNIT_TYPE" val="q_i"/>
  <p:tag name="KSO_WM_UNIT_INDEX" val="1_1"/>
  <p:tag name="KSO_WM_UNIT_FILL_FORE_SCHEMECOLOR_INDEX_BRIGHTNESS" val="0"/>
  <p:tag name="KSO_WM_UNIT_FILL_FORE_SCHEMECOLOR_INDEX" val="15"/>
  <p:tag name="KSO_WM_UNIT_FILL_TYPE" val="1"/>
  <p:tag name="KSO_WM_UNIT_USESOURCEFORMAT_APPLY" val="1"/>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2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2_2"/>
  <p:tag name="KSO_WM_UNIT_FILL_FORE_SCHEMECOLOR_INDEX_BRIGHTNESS" val="0"/>
  <p:tag name="KSO_WM_UNIT_FILL_FORE_SCHEMECOLOR_INDEX" val="6"/>
  <p:tag name="KSO_WM_UNIT_FILL_TYPE" val="1"/>
  <p:tag name="KSO_WM_UNIT_USESOURCEFORMAT_APPLY" val="1"/>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2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2_3"/>
  <p:tag name="KSO_WM_UNIT_FILL_FORE_SCHEMECOLOR_INDEX_BRIGHTNESS" val="0"/>
  <p:tag name="KSO_WM_UNIT_FILL_FORE_SCHEMECOLOR_INDEX" val="14"/>
  <p:tag name="KSO_WM_UNIT_FILL_TYPE" val="1"/>
  <p:tag name="KSO_WM_UNIT_USESOURCEFORMAT_APPLY" val="1"/>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3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3_2"/>
  <p:tag name="KSO_WM_UNIT_FILL_FORE_SCHEMECOLOR_INDEX_BRIGHTNESS" val="0"/>
  <p:tag name="KSO_WM_UNIT_FILL_FORE_SCHEMECOLOR_INDEX" val="7"/>
  <p:tag name="KSO_WM_UNI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58_6*l_h_i*1_5_4"/>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3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3_3"/>
  <p:tag name="KSO_WM_UNIT_FILL_FORE_SCHEMECOLOR_INDEX_BRIGHTNESS" val="0"/>
  <p:tag name="KSO_WM_UNIT_FILL_FORE_SCHEMECOLOR_INDEX" val="14"/>
  <p:tag name="KSO_WM_UNIT_FILL_TYPE" val="1"/>
  <p:tag name="KSO_WM_UNIT_USESOURCEFORMAT_APPLY" val="1"/>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a*1_2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2_1"/>
  <p:tag name="KSO_WM_UNIT_PRESET_TEXT" val="添加标题"/>
  <p:tag name="KSO_WM_UNIT_TEXT_FILL_FORE_SCHEMECOLOR_INDEX_BRIGHTNESS" val="0"/>
  <p:tag name="KSO_WM_UNIT_TEXT_FILL_FORE_SCHEMECOLOR_INDEX" val="6"/>
  <p:tag name="KSO_WM_UNIT_TEXT_FILL_TYPE" val="1"/>
  <p:tag name="KSO_WM_UNIT_USESOURCEFORMAT_APPLY" val="1"/>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f*1_2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2_1"/>
  <p:tag name="KSO_WM_UNIT_PRESET_TEXT" val="单击此处添加文本具体内容"/>
  <p:tag name="KSO_WM_UNIT_VALUE" val="60"/>
  <p:tag name="KSO_WM_UNIT_USESOURCEFORMAT_APPLY" val="1"/>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a*1_3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3_1"/>
  <p:tag name="KSO_WM_UNIT_PRESET_TEXT" val="添加标题"/>
  <p:tag name="KSO_WM_UNIT_TEXT_FILL_FORE_SCHEMECOLOR_INDEX_BRIGHTNESS" val="0"/>
  <p:tag name="KSO_WM_UNIT_TEXT_FILL_FORE_SCHEMECOLOR_INDEX" val="7"/>
  <p:tag name="KSO_WM_UNIT_TEXT_FILL_TYPE" val="1"/>
  <p:tag name="KSO_WM_UNIT_USESOURCEFORMAT_APPLY" val="1"/>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f*1_3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3_1"/>
  <p:tag name="KSO_WM_UNIT_PRESET_TEXT" val="单击此处添加文本具体内容"/>
  <p:tag name="KSO_WM_UNIT_VALUE" val="60"/>
  <p:tag name="KSO_WM_UNIT_USESOURCEFORMAT_APPLY" val="1"/>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2_4"/>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2_4"/>
  <p:tag name="KSO_WM_UNIT_FILL_FORE_SCHEMECOLOR_INDEX_BRIGHTNESS" val="0"/>
  <p:tag name="KSO_WM_UNIT_FILL_FORE_SCHEMECOLOR_INDEX" val="14"/>
  <p:tag name="KSO_WM_UNIT_FILL_TYPE" val="1"/>
  <p:tag name="KSO_WM_UNIT_USESOURCEFORMAT_APPLY" val="1"/>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1_4"/>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1_4"/>
  <p:tag name="KSO_WM_UNIT_FILL_FORE_SCHEMECOLOR_INDEX_BRIGHTNESS" val="0"/>
  <p:tag name="KSO_WM_UNIT_FILL_FORE_SCHEMECOLOR_INDEX" val="14"/>
  <p:tag name="KSO_WM_UNIT_FILL_TYPE" val="1"/>
  <p:tag name="KSO_WM_UNIT_USESOURCEFORMAT_APPLY" val="1"/>
</p:tagLst>
</file>

<file path=ppt/tags/tag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3_4"/>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3_4"/>
  <p:tag name="KSO_WM_UNIT_FILL_FORE_SCHEMECOLOR_INDEX_BRIGHTNESS" val="0"/>
  <p:tag name="KSO_WM_UNIT_FILL_FORE_SCHEMECOLOR_INDEX" val="14"/>
  <p:tag name="KSO_WM_UNIT_FILL_TYPE" val="1"/>
  <p:tag name="KSO_WM_UNIT_USESOURCEFORMAT_APPLY" val="1"/>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4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4_2"/>
  <p:tag name="KSO_WM_UNIT_FILL_FORE_SCHEMECOLOR_INDEX_BRIGHTNESS" val="0"/>
  <p:tag name="KSO_WM_UNIT_FILL_FORE_SCHEMECOLOR_INDEX" val="14"/>
  <p:tag name="KSO_WM_UNIT_FILL_TYPE" val="1"/>
  <p:tag name="KSO_WM_UNIT_USESOURCEFORMAT_APPLY" val="1"/>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2"/>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78.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58_6*l_h_x*1_5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3"/>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a*1_1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1_1"/>
  <p:tag name="KSO_WM_UNIT_PRESET_TEXT" val="添加标题"/>
  <p:tag name="KSO_WM_UNIT_TEXT_FILL_FORE_SCHEMECOLOR_INDEX_BRIGHTNESS" val="0"/>
  <p:tag name="KSO_WM_UNIT_TEXT_FILL_FORE_SCHEMECOLOR_INDEX" val="5"/>
  <p:tag name="KSO_WM_UNIT_TEXT_FILL_TYPE" val="1"/>
  <p:tag name="KSO_WM_UNIT_USESOURCEFORMAT_APPLY" val="1"/>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f*1_1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1_1"/>
  <p:tag name="KSO_WM_UNIT_PRESET_TEXT" val="单击此处添加文本具体内容"/>
  <p:tag name="KSO_WM_UNIT_VALUE" val="60"/>
  <p:tag name="KSO_WM_UNIT_USESOURCEFORMAT_APPLY" val="1"/>
</p:tagLst>
</file>

<file path=ppt/tags/tag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1_1"/>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1_1"/>
  <p:tag name="KSO_WM_UNIT_FILL_FORE_SCHEMECOLOR_INDEX_BRIGHTNESS" val="0"/>
  <p:tag name="KSO_WM_UNIT_FILL_FORE_SCHEMECOLOR_INDEX" val="5"/>
  <p:tag name="KSO_WM_UNIT_FILL_TYPE" val="1"/>
  <p:tag name="KSO_WM_UNIT_USESOURCEFORMAT_APPLY" val="1"/>
</p:tagLst>
</file>

<file path=ppt/tags/tag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1_2"/>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1_2"/>
  <p:tag name="KSO_WM_UNIT_FILL_FORE_SCHEMECOLOR_INDEX_BRIGHTNESS" val="0"/>
  <p:tag name="KSO_WM_UNIT_FILL_FORE_SCHEMECOLOR_INDEX" val="14"/>
  <p:tag name="KSO_WM_UNIT_FILL_TYPE" val="1"/>
  <p:tag name="KSO_WM_UNIT_USESOURCEFORMAT_APPLY" val="1"/>
</p:tagLst>
</file>

<file path=ppt/tags/tag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4_3"/>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4_3"/>
  <p:tag name="KSO_WM_UNIT_FILL_FORE_SCHEMECOLOR_INDEX_BRIGHTNESS" val="0"/>
  <p:tag name="KSO_WM_UNIT_FILL_FORE_SCHEMECOLOR_INDEX" val="8"/>
  <p:tag name="KSO_WM_UNIT_FILL_TYPE" val="1"/>
  <p:tag name="KSO_WM_UNIT_USESOURCEFORMAT_APPLY" val="1"/>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4_4"/>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4_4"/>
  <p:tag name="KSO_WM_UNIT_FILL_FORE_SCHEMECOLOR_INDEX_BRIGHTNESS" val="0"/>
  <p:tag name="KSO_WM_UNIT_FILL_FORE_SCHEMECOLOR_INDEX" val="14"/>
  <p:tag name="KSO_WM_UNIT_FILL_TYPE" val="1"/>
  <p:tag name="KSO_WM_UNIT_USESOURCEFORMAT_APPLY" val="1"/>
</p:tagLst>
</file>

<file path=ppt/tags/tag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a*1_4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4_1"/>
  <p:tag name="KSO_WM_UNIT_PRESET_TEXT" val="添加标题"/>
  <p:tag name="KSO_WM_UNIT_TEXT_FILL_FORE_SCHEMECOLOR_INDEX_BRIGHTNESS" val="0"/>
  <p:tag name="KSO_WM_UNIT_TEXT_FILL_FORE_SCHEMECOLOR_INDEX" val="8"/>
  <p:tag name="KSO_WM_UNIT_TEXT_FILL_TYPE" val="1"/>
  <p:tag name="KSO_WM_UNIT_USESOURCEFORMAT_APPLY" val="1"/>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f*1_4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4_1"/>
  <p:tag name="KSO_WM_UNIT_PRESET_TEXT" val="单击此处添加文本具体内容"/>
  <p:tag name="KSO_WM_UNIT_VALUE" val="60"/>
  <p:tag name="KSO_WM_UNIT_USESOURCEFORMAT_APPLY" val="1"/>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a*1_5_1"/>
  <p:tag name="KSO_WM_TEMPLATE_CATEGORY" val="diagram"/>
  <p:tag name="KSO_WM_TEMPLATE_INDEX" val="20200116"/>
  <p:tag name="KSO_WM_UNIT_LAYERLEVEL" val="1_1_1"/>
  <p:tag name="KSO_WM_TAG_VERSION" val="1.0"/>
  <p:tag name="KSO_WM_BEAUTIFY_FLAG" val="#wm#"/>
  <p:tag name="KSO_WM_UNIT_ISCONTENTSTITLE" val="0"/>
  <p:tag name="KSO_WM_UNIT_NOCLEAR" val="0"/>
  <p:tag name="KSO_WM_UNIT_VALUE" val="7"/>
  <p:tag name="KSO_WM_DIAGRAM_GROUP_CODE" val="q1-1"/>
  <p:tag name="KSO_WM_UNIT_TYPE" val="q_h_a"/>
  <p:tag name="KSO_WM_UNIT_INDEX" val="1_5_1"/>
  <p:tag name="KSO_WM_UNIT_PRESET_TEXT" val="添加标题"/>
  <p:tag name="KSO_WM_UNIT_TEXT_FILL_FORE_SCHEMECOLOR_INDEX_BRIGHTNESS" val="0"/>
  <p:tag name="KSO_WM_UNIT_TEXT_FILL_FORE_SCHEMECOLOR_INDEX" val="9"/>
  <p:tag name="KSO_WM_UNIT_TEX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28058_6*l_h_i*1_6_1"/>
  <p:tag name="KSO_WM_TEMPLATE_CATEGORY" val="diagram"/>
  <p:tag name="KSO_WM_TEMPLATE_INDEX" val="20228058"/>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f*1_5_1"/>
  <p:tag name="KSO_WM_TEMPLATE_CATEGORY" val="diagram"/>
  <p:tag name="KSO_WM_TEMPLATE_INDEX" val="20200116"/>
  <p:tag name="KSO_WM_UNIT_LAYERLEVEL" val="1_1_1"/>
  <p:tag name="KSO_WM_TAG_VERSION" val="1.0"/>
  <p:tag name="KSO_WM_BEAUTIFY_FLAG" val="#wm#"/>
  <p:tag name="KSO_WM_UNIT_NOCLEAR" val="0"/>
  <p:tag name="KSO_WM_DIAGRAM_GROUP_CODE" val="q1-1"/>
  <p:tag name="KSO_WM_UNIT_TYPE" val="q_h_f"/>
  <p:tag name="KSO_WM_UNIT_INDEX" val="1_5_1"/>
  <p:tag name="KSO_WM_UNIT_PRESET_TEXT" val="单击此处添加文本具体内容"/>
  <p:tag name="KSO_WM_UNIT_VALUE" val="60"/>
  <p:tag name="KSO_WM_UNIT_USESOURCEFORMAT_APPLY" val="1"/>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4"/>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4"/>
  <p:tag name="KSO_WM_UNIT_FILL_FORE_SCHEMECOLOR_INDEX_BRIGHTNESS" val="0"/>
  <p:tag name="KSO_WM_UNIT_FILL_FORE_SCHEMECOLOR_INDEX" val="9"/>
  <p:tag name="KSO_WM_UNIT_FILL_TYPE" val="1"/>
  <p:tag name="KSO_WM_UNIT_USESOURCEFORMAT_APPLY" val="1"/>
</p:tagLst>
</file>

<file path=ppt/tags/tag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5"/>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5"/>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h_i*1_5_6"/>
  <p:tag name="KSO_WM_TEMPLATE_CATEGORY" val="diagram"/>
  <p:tag name="KSO_WM_TEMPLATE_INDEX" val="20200116"/>
  <p:tag name="KSO_WM_UNIT_LAYERLEVEL" val="1_1_1"/>
  <p:tag name="KSO_WM_TAG_VERSION" val="1.0"/>
  <p:tag name="KSO_WM_BEAUTIFY_FLAG" val="#wm#"/>
  <p:tag name="KSO_WM_DIAGRAM_GROUP_CODE" val="q1-1"/>
  <p:tag name="KSO_WM_UNIT_TYPE" val="q_h_i"/>
  <p:tag name="KSO_WM_UNIT_INDEX" val="1_5_6"/>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116_3*q_f*1_1"/>
  <p:tag name="KSO_WM_TEMPLATE_CATEGORY" val="diagram"/>
  <p:tag name="KSO_WM_TEMPLATE_INDEX" val="20200116"/>
  <p:tag name="KSO_WM_UNIT_LAYERLEVEL" val="1_1"/>
  <p:tag name="KSO_WM_TAG_VERSION" val="1.0"/>
  <p:tag name="KSO_WM_BEAUTIFY_FLAG" val="#wm#"/>
  <p:tag name="KSO_WM_DIAGRAM_GROUP_CODE" val="q1-1"/>
  <p:tag name="KSO_WM_UNIT_TYPE" val="q_f"/>
  <p:tag name="KSO_WM_UNIT_INDEX" val="1_1"/>
  <p:tag name="KSO_WM_UNIT_PRESET_TEXT" val="添加文本"/>
  <p:tag name="KSO_WM_UNIT_NOCLEAR" val="0"/>
  <p:tag name="KSO_WM_UNIT_VALUE" val="16"/>
  <p:tag name="KSO_WM_UNIT_TEXT_FILL_FORE_SCHEMECOLOR_INDEX_BRIGHTNESS" val="0.5"/>
  <p:tag name="KSO_WM_UNIT_TEXT_FILL_FORE_SCHEMECOLOR_INDEX" val="13"/>
  <p:tag name="KSO_WM_UNIT_TEXT_FILL_TYPE" val="1"/>
  <p:tag name="KSO_WM_UNIT_USESOURCEFORMAT_APPLY" val="1"/>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7_6*l_h_i*1_1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7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67_6*l_h_i*1_1_4"/>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7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67_6*l_h_i*1_1_5"/>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798.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7_6*l_h_x*1_1_1"/>
  <p:tag name="KSO_WM_TEMPLATE_CATEGORY" val="diagram"/>
  <p:tag name="KSO_WM_TEMPLATE_INDEX" val="20228067"/>
  <p:tag name="KSO_WM_UNIT_LAYERLEVEL" val="1_1_1"/>
  <p:tag name="KSO_WM_TAG_VERSION" val="1.0"/>
  <p:tag name="KSO_WM_BEAUTIFY_FLAG" val="#wm#"/>
  <p:tag name="KSO_WM_UNIT_SHADOW_SCHEMECOLOR_INDEX" val="14"/>
  <p:tag name="KSO_WM_UNIT_USESOURCEFORMAT_APPLY" val="1"/>
</p:tagLst>
</file>

<file path=ppt/tags/tag7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67_6*l_h_i*1_2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TEMPLATE_CATEGORY" val="diagram"/>
  <p:tag name="KSO_WM_TEMPLATE_INDEX" val="160813"/>
  <p:tag name="KSO_WM_BEAUTIFY_FLAG" val="#wm#"/>
  <p:tag name="KSO_WM_TAG_VERSION" val="1.0"/>
  <p:tag name="KSO_WM_UNIT_VALUE" val="72"/>
  <p:tag name="KSO_WM_UNIT_HIGHLIGHT" val="0"/>
  <p:tag name="KSO_WM_UNIT_COMPATIBLE" val="0"/>
  <p:tag name="KSO_WM_UNIT_PRESET_TEXT_INDEX" val="3"/>
  <p:tag name="KSO_WM_UNIT_PRESET_TEXT_LEN" val="17"/>
  <p:tag name="KSO_WM_UNIT_TYPE" val="r_i"/>
  <p:tag name="KSO_WM_UNIT_INDEX" val="1_5"/>
  <p:tag name="KSO_WM_UNIT_ID" val="256*r_i*1_5"/>
  <p:tag name="KSO_WM_UNIT_CLEAR" val="1"/>
  <p:tag name="KSO_WM_UNIT_LAYERLEVEL" val="1_1"/>
  <p:tag name="KSO_WM_DIAGRAM_GROUP_CODE" val="r1-1"/>
  <p:tag name="KSO_WM_UNIT_DIAGRAM_CONTRAST_TITLE_CNT" val="2"/>
  <p:tag name="KSO_WM_UNIT_DIAGRAM_DIMENSION_TITLE_CNT" val="1"/>
  <p:tag name="KSO_WM_UNIT_FILL_FORE_SCHEMECOLOR_INDEX" val="5"/>
  <p:tag name="KSO_WM_UNIT_FILL_TYPE" val="1"/>
  <p:tag name="KSO_WM_UNIT_TEXT_FILL_FORE_SCHEMECOLOR_INDEX" val="5"/>
  <p:tag name="KSO_WM_UNIT_TEXT_FILL_TYPE" val="1"/>
  <p:tag name="KSO_WM_UNIT_USESOURCEFORMAT_APPLY"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28058_6*l_h_i*1_6_3"/>
  <p:tag name="KSO_WM_TEMPLATE_CATEGORY" val="diagram"/>
  <p:tag name="KSO_WM_TEMPLATE_INDEX" val="20228058"/>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8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67_6*l_h_i*1_2_4"/>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8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28067_6*l_h_i*1_2_5"/>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67_6*l_h_i*1_3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8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67_6*l_h_i*1_3_4"/>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8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28067_6*l_h_i*1_3_5"/>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67_6*l_h_i*1_4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8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67_6*l_h_i*1_4_4"/>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8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28067_6*l_h_i*1_4_5"/>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8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67_6*l_h_i*1_5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8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67_6*l_h_i*1_5_3"/>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 name="KSO_WM_UNIT_USESOURCEFORMAT_APPLY"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4"/>
  <p:tag name="KSO_WM_UNIT_ID" val="diagram20228058_6*l_h_i*1_6_4"/>
  <p:tag name="KSO_WM_TEMPLATE_CATEGORY" val="diagram"/>
  <p:tag name="KSO_WM_TEMPLATE_INDEX" val="20228058"/>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8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67_6*l_h_i*1_5_4"/>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8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28067_6*l_h_i*1_6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8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28067_6*l_h_i*1_6_3"/>
  <p:tag name="KSO_WM_TEMPLATE_CATEGORY" val="diagram"/>
  <p:tag name="KSO_WM_TEMPLATE_INDEX" val="20228067"/>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1"/>
</p:tagLst>
</file>

<file path=ppt/tags/tag8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4"/>
  <p:tag name="KSO_WM_UNIT_ID" val="diagram20228067_6*l_h_i*1_6_4"/>
  <p:tag name="KSO_WM_TEMPLATE_CATEGORY" val="diagram"/>
  <p:tag name="KSO_WM_TEMPLATE_INDEX" val="20228067"/>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814.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67_6*l_h_x*1_2_1"/>
  <p:tag name="KSO_WM_TEMPLATE_CATEGORY" val="diagram"/>
  <p:tag name="KSO_WM_TEMPLATE_INDEX" val="20228067"/>
  <p:tag name="KSO_WM_UNIT_LAYERLEVEL" val="1_1_1"/>
  <p:tag name="KSO_WM_TAG_VERSION" val="1.0"/>
  <p:tag name="KSO_WM_BEAUTIFY_FLAG" val="#wm#"/>
  <p:tag name="KSO_WM_UNIT_SHADOW_SCHEMECOLOR_INDEX" val="13"/>
  <p:tag name="KSO_WM_UNIT_USESOURCEFORMAT_APPLY" val="1"/>
</p:tagLst>
</file>

<file path=ppt/tags/tag815.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67_6*l_h_x*1_3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816.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67_6*l_h_x*1_4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817.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67_6*l_h_x*1_5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818.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228067_6*l_h_x*1_6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8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067_6*l_h_i*1_1_2"/>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82.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228058_6*l_h_x*1_6_1"/>
  <p:tag name="KSO_WM_TEMPLATE_CATEGORY" val="diagram"/>
  <p:tag name="KSO_WM_TEMPLATE_INDEX" val="20228058"/>
  <p:tag name="KSO_WM_UNIT_LAYERLEVEL" val="1_1_1"/>
  <p:tag name="KSO_WM_TAG_VERSION" val="1.0"/>
  <p:tag name="KSO_WM_BEAUTIFY_FLAG" val="#wm#"/>
  <p:tag name="KSO_WM_UNIT_USESOURCEFORMAT_APPLY" val="1"/>
</p:tagLst>
</file>

<file path=ppt/tags/tag8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067_6*l_h_i*1_2_2"/>
  <p:tag name="KSO_WM_TEMPLATE_CATEGORY" val="diagram"/>
  <p:tag name="KSO_WM_TEMPLATE_INDEX" val="20228067"/>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8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8067_6*l_h_i*1_4_2"/>
  <p:tag name="KSO_WM_TEMPLATE_CATEGORY" val="diagram"/>
  <p:tag name="KSO_WM_TEMPLATE_INDEX" val="20228067"/>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8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8067_6*l_h_i*1_3_2"/>
  <p:tag name="KSO_WM_TEMPLATE_CATEGORY" val="diagram"/>
  <p:tag name="KSO_WM_TEMPLATE_INDEX" val="20228067"/>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8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28067_6*l_h_i*1_5_2"/>
  <p:tag name="KSO_WM_TEMPLATE_CATEGORY" val="diagram"/>
  <p:tag name="KSO_WM_TEMPLATE_INDEX" val="20228067"/>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8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28067_6*l_h_i*1_6_2"/>
  <p:tag name="KSO_WM_TEMPLATE_CATEGORY" val="diagram"/>
  <p:tag name="KSO_WM_TEMPLATE_INDEX" val="20228067"/>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8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7_6*l_h_i*1_1_3"/>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67_6*l_h_i*1_2_3"/>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8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67_6*l_h_i*1_3_3"/>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8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67_6*l_h_i*1_4_3"/>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5"/>
  <p:tag name="KSO_WM_UNIT_ID" val="diagram20228067_6*l_h_i*1_5_5"/>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058_6*l_h_i*1_1_2"/>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5"/>
  <p:tag name="KSO_WM_UNIT_ID" val="diagram20228067_6*l_h_i*1_6_5"/>
  <p:tag name="KSO_WM_TEMPLATE_CATEGORY" val="diagram"/>
  <p:tag name="KSO_WM_TEMPLATE_INDEX" val="20228067"/>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83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67_6*l_h_a*1_1_1"/>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83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67_6*l_h_f*1_1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83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67_6*l_h_a*1_2_1"/>
  <p:tag name="KSO_WM_TEMPLATE_CATEGORY" val="diagram"/>
  <p:tag name="KSO_WM_TEMPLATE_INDEX" val="20228067"/>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834.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67_6*l_h_f*1_2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83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67_6*l_h_a*1_3_1"/>
  <p:tag name="KSO_WM_TEMPLATE_CATEGORY" val="diagram"/>
  <p:tag name="KSO_WM_TEMPLATE_INDEX" val="20228067"/>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836.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67_6*l_h_f*1_3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83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67_6*l_h_a*1_4_1"/>
  <p:tag name="KSO_WM_TEMPLATE_CATEGORY" val="diagram"/>
  <p:tag name="KSO_WM_TEMPLATE_INDEX" val="20228067"/>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83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67_6*l_h_f*1_4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83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67_6*l_h_a*1_5_1"/>
  <p:tag name="KSO_WM_TEMPLATE_CATEGORY" val="diagram"/>
  <p:tag name="KSO_WM_TEMPLATE_INDEX" val="20228067"/>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58_6*l_h_i*1_2_1"/>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84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67_6*l_h_f*1_5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84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228067_6*l_h_a*1_6_1"/>
  <p:tag name="KSO_WM_TEMPLATE_CATEGORY" val="diagram"/>
  <p:tag name="KSO_WM_TEMPLATE_INDEX" val="20228067"/>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84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067_6*l_h_f*1_6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8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7_6*l_h_i*1_1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8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67_6*l_h_i*1_1_4"/>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67_6*l_h_i*1_1_5"/>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846.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7_6*l_h_x*1_1_1"/>
  <p:tag name="KSO_WM_TEMPLATE_CATEGORY" val="diagram"/>
  <p:tag name="KSO_WM_TEMPLATE_INDEX" val="20228067"/>
  <p:tag name="KSO_WM_UNIT_LAYERLEVEL" val="1_1_1"/>
  <p:tag name="KSO_WM_TAG_VERSION" val="1.0"/>
  <p:tag name="KSO_WM_BEAUTIFY_FLAG" val="#wm#"/>
  <p:tag name="KSO_WM_UNIT_SHADOW_SCHEMECOLOR_INDEX" val="14"/>
  <p:tag name="KSO_WM_UNIT_USESOURCEFORMAT_APPLY" val="1"/>
</p:tagLst>
</file>

<file path=ppt/tags/tag8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067_6*l_h_i*1_1_2"/>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8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7_6*l_h_i*1_1_3"/>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84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67_6*l_h_a*1_1_1"/>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58_6*l_h_i*1_3_1"/>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85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67_6*l_h_f*1_1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851.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23_4*l_h_i*1_1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52.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23_4*l_h_i*1_2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53.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23_4*l_h_i*1_3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54.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7923_4*l_h_i*1_4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55.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23_4*l_h_i*1_1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5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23_4*l_h_i*1_2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57.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23_4*l_h_i*1_3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5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7923_4*l_h_i*1_4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59.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23_4*l_h_i*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058_6*l_h_i*1_4_2"/>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860.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23_4*l_h_i*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61.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23_4*l_h_i*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62.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923_4*l_h_i*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63.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23_4*l_h_a*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64.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23_4*l_h_f*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65.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23_4*l_h_a*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66.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23_4*l_h_f*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67.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23_4*l_h_a*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68.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23_4*l_h_f*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69.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923_4*l_h_a*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5"/>
  <p:tag name="KSO_WM_UNIT_ID" val="diagram20228058_6*l_h_i*1_5_5"/>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870.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7923_4*l_h_f*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71.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227923_4*l_h_b*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72.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2_1"/>
  <p:tag name="KSO_WM_UNIT_ID" val="diagram20227923_4*l_h_b*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73.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3_1"/>
  <p:tag name="KSO_WM_UNIT_ID" val="diagram20227923_4*l_h_b*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74.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4_1"/>
  <p:tag name="KSO_WM_UNIT_ID" val="diagram20227923_4*l_h_b*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75.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23_4*l_h_x*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76.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23_4*l_h_x*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77.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23_4*l_h_x*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78.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7923_4*l_h_x*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79.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23_4*l_h_i*1_1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5"/>
  <p:tag name="KSO_WM_UNIT_ID" val="diagram20228058_6*l_h_i*1_6_5"/>
  <p:tag name="KSO_WM_TEMPLATE_CATEGORY" val="diagram"/>
  <p:tag name="KSO_WM_TEMPLATE_INDEX" val="20228058"/>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880.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23_4*l_h_i*1_2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81.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23_4*l_h_i*1_3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82.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7923_4*l_h_i*1_4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83.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23_4*l_h_i*1_1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8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23_4*l_h_i*1_2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85.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23_4*l_h_i*1_3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8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7923_4*l_h_i*1_4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87.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23_4*l_h_i*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88.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23_4*l_h_i*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89.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23_4*l_h_i*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058_6*l_h_i*1_3_2"/>
  <p:tag name="KSO_WM_TEMPLATE_CATEGORY" val="diagram"/>
  <p:tag name="KSO_WM_TEMPLATE_INDEX" val="2022805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890.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923_4*l_h_i*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91.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23_4*l_h_a*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92.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23_4*l_h_f*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93.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23_4*l_h_a*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94.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23_4*l_h_f*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95.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23_4*l_h_a*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96.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23_4*l_h_f*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97.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7923_4*l_h_a*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98.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7923_4*l_h_f*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899.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227923_4*l_h_b*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xml><?xml version="1.0" encoding="utf-8"?>
<p:tagLst xmlns:p="http://schemas.openxmlformats.org/presentationml/2006/main">
  <p:tag name="KSO_WM_TEMPLATE_CATEGORY" val="diagram"/>
  <p:tag name="KSO_WM_TEMPLATE_INDEX" val="160813"/>
  <p:tag name="KSO_WM_BEAUTIFY_FLAG" val="#wm#"/>
  <p:tag name="KSO_WM_TAG_VERSION" val="1.0"/>
  <p:tag name="KSO_WM_UNIT_TYPE" val="r_i"/>
  <p:tag name="KSO_WM_UNIT_INDEX" val="1_6"/>
  <p:tag name="KSO_WM_UNIT_ID" val="256*r_i*1_6"/>
  <p:tag name="KSO_WM_UNIT_CLEAR" val="1"/>
  <p:tag name="KSO_WM_UNIT_LAYERLEVEL" val="1_1"/>
  <p:tag name="KSO_WM_DIAGRAM_GROUP_CODE" val="r1-1"/>
  <p:tag name="KSO_WM_UNIT_DIAGRAM_CONTRAST_TITLE_CNT" val="2"/>
  <p:tag name="KSO_WM_UNIT_DIAGRAM_DIMENSION_TITLE_CNT" val="1"/>
  <p:tag name="KSO_WM_UNIT_FILL_FORE_SCHEMECOLOR_INDEX" val="13"/>
  <p:tag name="KSO_WM_UNIT_FILL_TYPE" val="1"/>
  <p:tag name="KSO_WM_UNIT_TEXT_FILL_FORE_SCHEMECOLOR_INDEX" val="2"/>
  <p:tag name="KSO_WM_UNIT_TEXT_FILL_TYPE" val="1"/>
  <p:tag name="KSO_WM_UNIT_USESOURCEFORMAT_APPLY"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058_6*l_h_i*1_2_2"/>
  <p:tag name="KSO_WM_TEMPLATE_CATEGORY" val="diagram"/>
  <p:tag name="KSO_WM_TEMPLATE_INDEX" val="2022805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900.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2_1"/>
  <p:tag name="KSO_WM_UNIT_ID" val="diagram20227923_4*l_h_b*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01.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3_1"/>
  <p:tag name="KSO_WM_UNIT_ID" val="diagram20227923_4*l_h_b*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02.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4_1"/>
  <p:tag name="KSO_WM_UNIT_ID" val="diagram20227923_4*l_h_b*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03.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23_4*l_h_x*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04.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23_4*l_h_x*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05.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23_4*l_h_x*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06.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7923_4*l_h_x*1_4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07.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23_3*l_h_i*1_1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08.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23_3*l_h_i*1_2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09.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23_3*l_h_i*1_3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58_6*l_h_i*1_1_5"/>
  <p:tag name="KSO_WM_TEMPLATE_CATEGORY" val="diagram"/>
  <p:tag name="KSO_WM_TEMPLATE_INDEX" val="202280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910.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23_3*l_h_i*1_1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1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23_3*l_h_i*1_2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12.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23_3*l_h_i*1_3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13.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23_3*l_h_i*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14.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23_3*l_h_i*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15.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23_3*l_h_i*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16.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23_3*l_h_a*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17.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23_3*l_h_f*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18.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23_3*l_h_a*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19.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23_3*l_h_f*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58_6*l_h_i*1_4_3"/>
  <p:tag name="KSO_WM_TEMPLATE_CATEGORY" val="diagram"/>
  <p:tag name="KSO_WM_TEMPLATE_INDEX" val="20228058"/>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920.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23_3*l_h_a*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21.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23_3*l_h_f*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22.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227923_3*l_h_b*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23.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2_1"/>
  <p:tag name="KSO_WM_UNIT_ID" val="diagram20227923_3*l_h_b*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24.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3_1"/>
  <p:tag name="KSO_WM_UNIT_ID" val="diagram20227923_3*l_h_b*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25.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23_3*l_h_x*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26.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23_3*l_h_x*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27.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23_3*l_h_x*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28.xml><?xml version="1.0" encoding="utf-8"?>
<p:tagLst xmlns:p="http://schemas.openxmlformats.org/presentationml/2006/main">
  <p:tag name="KSO_WM_SLIDE_ITEM_CNT" val="3"/>
</p:tagLst>
</file>

<file path=ppt/tags/tag929.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923_3*l_h_i*1_1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28058_6*l_h_i*1_5_2"/>
  <p:tag name="KSO_WM_TEMPLATE_CATEGORY" val="diagram"/>
  <p:tag name="KSO_WM_TEMPLATE_INDEX" val="20228058"/>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930.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923_3*l_h_i*1_2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31.xml><?xml version="1.0" encoding="utf-8"?>
<p:tagLst xmlns:p="http://schemas.openxmlformats.org/presentationml/2006/main">
  <p:tag name="KSO_WM_UNIT_FILL_FORE_SCHEMECOLOR_INDEX_BRIGHTNESS" val="-0.75"/>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7923_3*l_h_i*1_3_3"/>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32.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23_3*l_h_i*1_1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3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7923_3*l_h_i*1_2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34.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7923_3*l_h_i*1_3_2"/>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35.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923_3*l_h_i*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36.xml><?xml version="1.0" encoding="utf-8"?>
<p:tagLst xmlns:p="http://schemas.openxmlformats.org/presentationml/2006/main">
  <p:tag name="KSO_WM_UNIT_LINE_FORE_SCHEMECOLOR_INDEX_BRIGHTNESS" val="-0.5"/>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23_3*l_h_i*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37.xml><?xml version="1.0" encoding="utf-8"?>
<p:tagLst xmlns:p="http://schemas.openxmlformats.org/presentationml/2006/main">
  <p:tag name="KSO_WM_UNIT_LINE_FORE_SCHEMECOLOR_INDEX_BRIGHTNESS" val="-0.25"/>
  <p:tag name="KSO_WM_UNIT_LINE_FORE_SCHEMECOLOR_INDEX" val="8"/>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23_3*l_h_i*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38.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7923_3*l_h_a*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39.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7923_3*l_h_f*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228058_6*l_h_i*1_6_2"/>
  <p:tag name="KSO_WM_TEMPLATE_CATEGORY" val="diagram"/>
  <p:tag name="KSO_WM_TEMPLATE_INDEX" val="20228058"/>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940.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7923_3*l_h_a*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41.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7923_3*l_h_f*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42.xml><?xml version="1.0" encoding="utf-8"?>
<p:tagLst xmlns:p="http://schemas.openxmlformats.org/presentationml/2006/main">
  <p:tag name="KSO_WM_UNIT_TEXT_FILL_FORE_SCHEMECOLOR_INDEX_BRIGHTNESS" val="0.35"/>
  <p:tag name="KSO_WM_UNIT_TEXT_FILL_FORE_SCHEMECOLOR_INDEX" val="13"/>
  <p:tag name="KSO_WM_UNIT_TEXT_FILL_TYPE" val="1"/>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7923_3*l_h_a*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43.xml><?xml version="1.0" encoding="utf-8"?>
<p:tagLst xmlns:p="http://schemas.openxmlformats.org/presentationml/2006/main">
  <p:tag name="KSO_WM_UNIT_TEXT_FILL_FORE_SCHEMECOLOR_INDEX_BRIGHTNESS" val="0.5"/>
  <p:tag name="KSO_WM_UNIT_TEXT_FILL_FORE_SCHEMECOLOR_INDEX" val="13"/>
  <p:tag name="KSO_WM_UNIT_TEXT_FILL_TYPE" val="1"/>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7923_3*l_h_f*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44.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1_1"/>
  <p:tag name="KSO_WM_UNIT_ID" val="diagram20227923_3*l_h_b*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45.xml><?xml version="1.0" encoding="utf-8"?>
<p:tagLst xmlns:p="http://schemas.openxmlformats.org/presentationml/2006/main">
  <p:tag name="KSO_WM_UNIT_TEXT_FILL_FORE_SCHEMECOLOR_INDEX_BRIGHTNESS" val="-0.25"/>
  <p:tag name="KSO_WM_UNIT_TEXT_FILL_FORE_SCHEMECOLOR_INDEX" val="5"/>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2_1"/>
  <p:tag name="KSO_WM_UNIT_ID" val="diagram20227923_3*l_h_b*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46.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ISCONTENTSTITLE" val="0"/>
  <p:tag name="KSO_WM_UNIT_ISNUMDGMTITLE" val="0"/>
  <p:tag name="KSO_WM_UNIT_PRESET_TEXT" val="20XX"/>
  <p:tag name="KSO_WM_UNIT_NOCLEAR" val="0"/>
  <p:tag name="KSO_WM_UNIT_HIGHLIGHT" val="0"/>
  <p:tag name="KSO_WM_UNIT_COMPATIBLE" val="0"/>
  <p:tag name="KSO_WM_UNIT_DIAGRAM_ISNUMVISUAL" val="0"/>
  <p:tag name="KSO_WM_UNIT_DIAGRAM_ISREFERUNIT" val="0"/>
  <p:tag name="KSO_WM_DIAGRAM_GROUP_CODE" val="l1-1"/>
  <p:tag name="KSO_WM_UNIT_TYPE" val="l_h_b"/>
  <p:tag name="KSO_WM_UNIT_INDEX" val="1_3_1"/>
  <p:tag name="KSO_WM_UNIT_ID" val="diagram20227923_3*l_h_b*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47.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7923_3*l_h_x*1_1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48.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7923_3*l_h_x*1_2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49.xml><?xml version="1.0" encoding="utf-8"?>
<p:tagLst xmlns:p="http://schemas.openxmlformats.org/presentationml/2006/main">
  <p:tag name="KSO_WM_UNIT_VALUE" val="180*1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7923_3*l_h_x*1_3_1"/>
  <p:tag name="KSO_WM_TEMPLATE_CATEGORY" val="diagram"/>
  <p:tag name="KSO_WM_TEMPLATE_INDEX" val="20227923"/>
  <p:tag name="KSO_WM_UNIT_LAYERLEVEL" val="1_1_1"/>
  <p:tag name="KSO_WM_TAG_VERSION" val="1.0"/>
  <p:tag name="KSO_WM_BEAUTIFY_FLAG" val="#wm#"/>
  <p:tag name="KSO_WM_UNIT_USESOURCEFORMAT_APPLY" val="1"/>
</p:tagLst>
</file>

<file path=ppt/tags/tag9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58_6*l_h_a*1_2_1"/>
  <p:tag name="KSO_WM_TEMPLATE_CATEGORY" val="diagram"/>
  <p:tag name="KSO_WM_TEMPLATE_INDEX" val="20228058"/>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950.xml><?xml version="1.0" encoding="utf-8"?>
<p:tagLst xmlns:p="http://schemas.openxmlformats.org/presentationml/2006/main">
  <p:tag name="KSO_WM_SLIDE_ITEM_CNT" val="3"/>
</p:tagLst>
</file>

<file path=ppt/tags/tag9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7_6*l_h_i*1_1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067_6*l_h_i*1_1_4"/>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9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28067_6*l_h_i*1_1_5"/>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954.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28067_6*l_h_x*1_1_1"/>
  <p:tag name="KSO_WM_TEMPLATE_CATEGORY" val="diagram"/>
  <p:tag name="KSO_WM_TEMPLATE_INDEX" val="20228067"/>
  <p:tag name="KSO_WM_UNIT_LAYERLEVEL" val="1_1_1"/>
  <p:tag name="KSO_WM_TAG_VERSION" val="1.0"/>
  <p:tag name="KSO_WM_BEAUTIFY_FLAG" val="#wm#"/>
  <p:tag name="KSO_WM_UNIT_SHADOW_SCHEMECOLOR_INDEX" val="14"/>
  <p:tag name="KSO_WM_UNIT_USESOURCEFORMAT_APPLY" val="1"/>
</p:tagLst>
</file>

<file path=ppt/tags/tag9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067_6*l_h_i*1_2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067_6*l_h_i*1_2_4"/>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9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28067_6*l_h_i*1_2_5"/>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9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067_6*l_h_i*1_3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067_6*l_h_i*1_3_4"/>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58_6*l_h_f*1_2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28067_6*l_h_i*1_3_5"/>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9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067_6*l_h_i*1_4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067_6*l_h_i*1_4_4"/>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9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20228067_6*l_h_i*1_4_5"/>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9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28067_6*l_h_i*1_5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28067_6*l_h_i*1_5_3"/>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 name="KSO_WM_UNIT_USESOURCEFORMAT_APPLY" val="1"/>
</p:tagLst>
</file>

<file path=ppt/tags/tag9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28067_6*l_h_i*1_5_4"/>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9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28067_6*l_h_i*1_6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3"/>
  <p:tag name="KSO_WM_UNIT_ID" val="diagram20228067_6*l_h_i*1_6_3"/>
  <p:tag name="KSO_WM_TEMPLATE_CATEGORY" val="diagram"/>
  <p:tag name="KSO_WM_TEMPLATE_INDEX" val="20228067"/>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1"/>
</p:tagLst>
</file>

<file path=ppt/tags/tag9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4"/>
  <p:tag name="KSO_WM_UNIT_ID" val="diagram20228067_6*l_h_i*1_6_4"/>
  <p:tag name="KSO_WM_TEMPLATE_CATEGORY" val="diagram"/>
  <p:tag name="KSO_WM_TEMPLATE_INDEX" val="20228067"/>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9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58_6*l_h_a*1_3_1"/>
  <p:tag name="KSO_WM_TEMPLATE_CATEGORY" val="diagram"/>
  <p:tag name="KSO_WM_TEMPLATE_INDEX" val="20228058"/>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970.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28067_6*l_h_x*1_2_1"/>
  <p:tag name="KSO_WM_TEMPLATE_CATEGORY" val="diagram"/>
  <p:tag name="KSO_WM_TEMPLATE_INDEX" val="20228067"/>
  <p:tag name="KSO_WM_UNIT_LAYERLEVEL" val="1_1_1"/>
  <p:tag name="KSO_WM_TAG_VERSION" val="1.0"/>
  <p:tag name="KSO_WM_BEAUTIFY_FLAG" val="#wm#"/>
  <p:tag name="KSO_WM_UNIT_SHADOW_SCHEMECOLOR_INDEX" val="13"/>
  <p:tag name="KSO_WM_UNIT_USESOURCEFORMAT_APPLY" val="1"/>
</p:tagLst>
</file>

<file path=ppt/tags/tag971.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28067_6*l_h_x*1_3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972.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28067_6*l_h_x*1_4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973.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28067_6*l_h_x*1_5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974.xml><?xml version="1.0" encoding="utf-8"?>
<p:tagLst xmlns:p="http://schemas.openxmlformats.org/presentationml/2006/main">
  <p:tag name="KSO_WM_UNIT_VALUE" val="80*80"/>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228067_6*l_h_x*1_6_1"/>
  <p:tag name="KSO_WM_TEMPLATE_CATEGORY" val="diagram"/>
  <p:tag name="KSO_WM_TEMPLATE_INDEX" val="20228067"/>
  <p:tag name="KSO_WM_UNIT_LAYERLEVEL" val="1_1_1"/>
  <p:tag name="KSO_WM_TAG_VERSION" val="1.0"/>
  <p:tag name="KSO_WM_BEAUTIFY_FLAG" val="#wm#"/>
  <p:tag name="KSO_WM_UNIT_USESOURCEFORMAT_APPLY" val="1"/>
</p:tagLst>
</file>

<file path=ppt/tags/tag9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067_6*l_h_i*1_1_2"/>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9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067_6*l_h_i*1_2_2"/>
  <p:tag name="KSO_WM_TEMPLATE_CATEGORY" val="diagram"/>
  <p:tag name="KSO_WM_TEMPLATE_INDEX" val="20228067"/>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9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8067_6*l_h_i*1_4_2"/>
  <p:tag name="KSO_WM_TEMPLATE_CATEGORY" val="diagram"/>
  <p:tag name="KSO_WM_TEMPLATE_INDEX" val="20228067"/>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9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8067_6*l_h_i*1_3_2"/>
  <p:tag name="KSO_WM_TEMPLATE_CATEGORY" val="diagram"/>
  <p:tag name="KSO_WM_TEMPLATE_INDEX" val="20228067"/>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9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28067_6*l_h_i*1_5_2"/>
  <p:tag name="KSO_WM_TEMPLATE_CATEGORY" val="diagram"/>
  <p:tag name="KSO_WM_TEMPLATE_INDEX" val="20228067"/>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9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58_6*l_h_f*1_3_1"/>
  <p:tag name="KSO_WM_TEMPLATE_CATEGORY" val="diagram"/>
  <p:tag name="KSO_WM_TEMPLATE_INDEX" val="2022805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28067_6*l_h_i*1_6_2"/>
  <p:tag name="KSO_WM_TEMPLATE_CATEGORY" val="diagram"/>
  <p:tag name="KSO_WM_TEMPLATE_INDEX" val="20228067"/>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9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067_6*l_h_i*1_1_3"/>
  <p:tag name="KSO_WM_TEMPLATE_CATEGORY" val="diagram"/>
  <p:tag name="KSO_WM_TEMPLATE_INDEX" val="2022806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9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067_6*l_h_i*1_2_3"/>
  <p:tag name="KSO_WM_TEMPLATE_CATEGORY" val="diagram"/>
  <p:tag name="KSO_WM_TEMPLATE_INDEX" val="2022806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9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067_6*l_h_i*1_3_3"/>
  <p:tag name="KSO_WM_TEMPLATE_CATEGORY" val="diagram"/>
  <p:tag name="KSO_WM_TEMPLATE_INDEX" val="2022806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9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067_6*l_h_i*1_4_3"/>
  <p:tag name="KSO_WM_TEMPLATE_CATEGORY" val="diagram"/>
  <p:tag name="KSO_WM_TEMPLATE_INDEX" val="2022806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9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5"/>
  <p:tag name="KSO_WM_UNIT_ID" val="diagram20228067_6*l_h_i*1_5_5"/>
  <p:tag name="KSO_WM_TEMPLATE_CATEGORY" val="diagram"/>
  <p:tag name="KSO_WM_TEMPLATE_INDEX" val="20228067"/>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1"/>
</p:tagLst>
</file>

<file path=ppt/tags/tag9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5"/>
  <p:tag name="KSO_WM_UNIT_ID" val="diagram20228067_6*l_h_i*1_6_5"/>
  <p:tag name="KSO_WM_TEMPLATE_CATEGORY" val="diagram"/>
  <p:tag name="KSO_WM_TEMPLATE_INDEX" val="20228067"/>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98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67_6*l_h_a*1_1_1"/>
  <p:tag name="KSO_WM_TEMPLATE_CATEGORY" val="diagram"/>
  <p:tag name="KSO_WM_TEMPLATE_INDEX" val="2022806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98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067_6*l_h_f*1_1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8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28067_6*l_h_a*1_2_1"/>
  <p:tag name="KSO_WM_TEMPLATE_CATEGORY" val="diagram"/>
  <p:tag name="KSO_WM_TEMPLATE_INDEX" val="20228067"/>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9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58_6*l_h_a*1_1_1"/>
  <p:tag name="KSO_WM_TEMPLATE_CATEGORY" val="diagram"/>
  <p:tag name="KSO_WM_TEMPLATE_INDEX" val="20228058"/>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99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067_6*l_h_f*1_2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9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28067_6*l_h_a*1_3_1"/>
  <p:tag name="KSO_WM_TEMPLATE_CATEGORY" val="diagram"/>
  <p:tag name="KSO_WM_TEMPLATE_INDEX" val="20228067"/>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992.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067_6*l_h_f*1_3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9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28067_6*l_h_a*1_4_1"/>
  <p:tag name="KSO_WM_TEMPLATE_CATEGORY" val="diagram"/>
  <p:tag name="KSO_WM_TEMPLATE_INDEX" val="20228067"/>
  <p:tag name="KSO_WM_UNIT_LAYERLEVEL" val="1_1_1"/>
  <p:tag name="KSO_WM_TAG_VERSION" val="1.0"/>
  <p:tag name="KSO_WM_BEAUTIFY_FLAG" val="#wm#"/>
  <p:tag name="KSO_WM_UNIT_TEXT_FILL_FORE_SCHEMECOLOR_INDEX" val="8"/>
  <p:tag name="KSO_WM_UNIT_TEXT_FILL_TYPE" val="1"/>
  <p:tag name="KSO_WM_UNIT_USESOURCEFORMAT_APPLY" val="1"/>
</p:tagLst>
</file>

<file path=ppt/tags/tag994.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067_6*l_h_f*1_4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9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28067_6*l_h_a*1_5_1"/>
  <p:tag name="KSO_WM_TEMPLATE_CATEGORY" val="diagram"/>
  <p:tag name="KSO_WM_TEMPLATE_INDEX" val="20228067"/>
  <p:tag name="KSO_WM_UNIT_LAYERLEVEL" val="1_1_1"/>
  <p:tag name="KSO_WM_TAG_VERSION" val="1.0"/>
  <p:tag name="KSO_WM_BEAUTIFY_FLAG" val="#wm#"/>
  <p:tag name="KSO_WM_UNIT_TEXT_FILL_FORE_SCHEMECOLOR_INDEX" val="9"/>
  <p:tag name="KSO_WM_UNIT_TEXT_FILL_TYPE" val="1"/>
  <p:tag name="KSO_WM_UNIT_USESOURCEFORMAT_APPLY" val="1"/>
</p:tagLst>
</file>

<file path=ppt/tags/tag996.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067_6*l_h_f*1_5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9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228067_6*l_h_a*1_6_1"/>
  <p:tag name="KSO_WM_TEMPLATE_CATEGORY" val="diagram"/>
  <p:tag name="KSO_WM_TEMPLATE_INDEX" val="20228067"/>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998.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067_6*l_h_f*1_6_1"/>
  <p:tag name="KSO_WM_TEMPLATE_CATEGORY" val="diagram"/>
  <p:tag name="KSO_WM_TEMPLATE_INDEX" val="2022806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067_6*l_h_i*1_1_1"/>
  <p:tag name="KSO_WM_TEMPLATE_CATEGORY" val="diagram"/>
  <p:tag name="KSO_WM_TEMPLATE_INDEX" val="2022806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EFFFF"/>
      </a:lt1>
      <a:dk2>
        <a:srgbClr val="FBE6DD"/>
      </a:dk2>
      <a:lt2>
        <a:srgbClr val="FFFEFE"/>
      </a:lt2>
      <a:accent1>
        <a:srgbClr val="C23A0A"/>
      </a:accent1>
      <a:accent2>
        <a:srgbClr val="93AB4C"/>
      </a:accent2>
      <a:accent3>
        <a:srgbClr val="F2DF7D"/>
      </a:accent3>
      <a:accent4>
        <a:srgbClr val="D55F27"/>
      </a:accent4>
      <a:accent5>
        <a:srgbClr val="655A7D"/>
      </a:accent5>
      <a:accent6>
        <a:srgbClr val="9FB0C7"/>
      </a:accent6>
      <a:hlink>
        <a:srgbClr val="5FCBFB"/>
      </a:hlink>
      <a:folHlink>
        <a:srgbClr val="B759BC"/>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18625</Words>
  <Application>WPS 演示</Application>
  <PresentationFormat>宽屏</PresentationFormat>
  <Paragraphs>1325</Paragraphs>
  <Slides>55</Slides>
  <Notes>0</Notes>
  <HiddenSlides>0</HiddenSlides>
  <MMClips>0</MMClips>
  <ScaleCrop>false</ScaleCrop>
  <HeadingPairs>
    <vt:vector size="8" baseType="variant">
      <vt:variant>
        <vt:lpstr>已用的字体</vt:lpstr>
      </vt:variant>
      <vt:variant>
        <vt:i4>46</vt:i4>
      </vt:variant>
      <vt:variant>
        <vt:lpstr>主题</vt:lpstr>
      </vt:variant>
      <vt:variant>
        <vt:i4>2</vt:i4>
      </vt:variant>
      <vt:variant>
        <vt:lpstr>幻灯片标题</vt:lpstr>
      </vt:variant>
      <vt:variant>
        <vt:i4>55</vt:i4>
      </vt:variant>
      <vt:variant>
        <vt:lpstr>自定义放映</vt:lpstr>
      </vt:variant>
      <vt:variant>
        <vt:i4>1</vt:i4>
      </vt:variant>
    </vt:vector>
  </HeadingPairs>
  <TitlesOfParts>
    <vt:vector size="104" baseType="lpstr">
      <vt:lpstr>Arial</vt:lpstr>
      <vt:lpstr>宋体</vt:lpstr>
      <vt:lpstr>Wingdings</vt:lpstr>
      <vt:lpstr>汉仪旗黑-80W</vt:lpstr>
      <vt:lpstr>汉仪中黑KW</vt:lpstr>
      <vt:lpstr>汉仪旗黑-40S</vt:lpstr>
      <vt:lpstr>微软雅黑</vt:lpstr>
      <vt:lpstr>汉仪旗黑</vt:lpstr>
      <vt:lpstr>League Gothic Regular</vt:lpstr>
      <vt:lpstr>Thonburi</vt:lpstr>
      <vt:lpstr>Gill Sans</vt:lpstr>
      <vt:lpstr>汉仪瑞意宋W</vt:lpstr>
      <vt:lpstr>等线</vt:lpstr>
      <vt:lpstr>汉仪中等线KW</vt:lpstr>
      <vt:lpstr>Arial Unicode MS</vt:lpstr>
      <vt:lpstr>等线 Light</vt:lpstr>
      <vt:lpstr>Calibri</vt:lpstr>
      <vt:lpstr>汉仪中黑 简</vt:lpstr>
      <vt:lpstr>汉仪大黑简</vt:lpstr>
      <vt:lpstr>Arial Black</vt:lpstr>
      <vt:lpstr>MiSans Bold</vt:lpstr>
      <vt:lpstr>苹方-简</vt:lpstr>
      <vt:lpstr>MiSans</vt:lpstr>
      <vt:lpstr>汉仪书宋二KW</vt:lpstr>
      <vt:lpstr>Malgun Gothic</vt:lpstr>
      <vt:lpstr>Apple SD Gothic Neo</vt:lpstr>
      <vt:lpstr>Gill Sans</vt:lpstr>
      <vt:lpstr>League Gothic Regular</vt:lpstr>
      <vt:lpstr>汉仪旗黑-40S</vt:lpstr>
      <vt:lpstr>汉仪旗黑-80W</vt:lpstr>
      <vt:lpstr>汉仪瑞意宋W</vt:lpstr>
      <vt:lpstr>黑体</vt:lpstr>
      <vt:lpstr>微软雅黑</vt:lpstr>
      <vt:lpstr>黑体</vt:lpstr>
      <vt:lpstr>微软雅黑</vt:lpstr>
      <vt:lpstr>思源黑体 CN Bold</vt:lpstr>
      <vt:lpstr>思源黑体 CN Light</vt:lpstr>
      <vt:lpstr>思源黑体 CN Regular</vt:lpstr>
      <vt:lpstr>MiSans</vt:lpstr>
      <vt:lpstr>思源黑体 CN Bold</vt:lpstr>
      <vt:lpstr>思源黑体 CN Light</vt:lpstr>
      <vt:lpstr>思源黑体 CN Regular</vt:lpstr>
      <vt:lpstr>Lato Regular</vt:lpstr>
      <vt:lpstr>Lato Regular</vt:lpstr>
      <vt:lpstr>思源黑体 CN Heavy</vt:lpstr>
      <vt:lpstr>思源黑体 CN Medium</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BMI</dc:creator>
  <cp:lastModifiedBy>小麦</cp:lastModifiedBy>
  <cp:revision>93</cp:revision>
  <dcterms:created xsi:type="dcterms:W3CDTF">2023-03-01T09:13:46Z</dcterms:created>
  <dcterms:modified xsi:type="dcterms:W3CDTF">2023-03-01T09:13:46Z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0E0CE291D8060CDF4A17FF63D7C5D32A</vt:lpwstr>
  </property>
  <property fmtid="{D5CDD505-2E9C-101B-9397-08002B2CF9AE}" pid="3" name="KSOProductBuildVer">
    <vt:lpwstr>2052-4.6.1.7467</vt:lpwstr>
  </property>
</Properties>
</file>